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45234A-C1DE-4004-B81F-4394710012DF}" v="30" dt="2022-11-11T19:34:02.069"/>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59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on Beddes" userId="17513842-3857-4d48-badb-f3059b3c45e6" providerId="ADAL" clId="{5F45234A-C1DE-4004-B81F-4394710012DF}"/>
    <pc:docChg chg="custSel delSld modSld">
      <pc:chgData name="Brandon Beddes" userId="17513842-3857-4d48-badb-f3059b3c45e6" providerId="ADAL" clId="{5F45234A-C1DE-4004-B81F-4394710012DF}" dt="2022-11-11T20:27:02.371" v="6919" actId="20577"/>
      <pc:docMkLst>
        <pc:docMk/>
      </pc:docMkLst>
      <pc:sldChg chg="modSp mod">
        <pc:chgData name="Brandon Beddes" userId="17513842-3857-4d48-badb-f3059b3c45e6" providerId="ADAL" clId="{5F45234A-C1DE-4004-B81F-4394710012DF}" dt="2022-11-11T18:32:03.852" v="1668" actId="20577"/>
        <pc:sldMkLst>
          <pc:docMk/>
          <pc:sldMk cId="1553432724" sldId="262"/>
        </pc:sldMkLst>
        <pc:spChg chg="mod">
          <ac:chgData name="Brandon Beddes" userId="17513842-3857-4d48-badb-f3059b3c45e6" providerId="ADAL" clId="{5F45234A-C1DE-4004-B81F-4394710012DF}" dt="2022-11-11T18:32:03.852" v="1668" actId="20577"/>
          <ac:spMkLst>
            <pc:docMk/>
            <pc:sldMk cId="1553432724" sldId="262"/>
            <ac:spMk id="7" creationId="{0BFEC426-B615-E549-83E5-140FD588BC64}"/>
          </ac:spMkLst>
        </pc:spChg>
      </pc:sldChg>
      <pc:sldChg chg="addSp delSp modSp mod">
        <pc:chgData name="Brandon Beddes" userId="17513842-3857-4d48-badb-f3059b3c45e6" providerId="ADAL" clId="{5F45234A-C1DE-4004-B81F-4394710012DF}" dt="2022-11-11T18:44:00.199" v="2530" actId="313"/>
        <pc:sldMkLst>
          <pc:docMk/>
          <pc:sldMk cId="3288665831" sldId="263"/>
        </pc:sldMkLst>
        <pc:spChg chg="add del mod">
          <ac:chgData name="Brandon Beddes" userId="17513842-3857-4d48-badb-f3059b3c45e6" providerId="ADAL" clId="{5F45234A-C1DE-4004-B81F-4394710012DF}" dt="2022-11-11T18:43:55.069" v="2526" actId="478"/>
          <ac:spMkLst>
            <pc:docMk/>
            <pc:sldMk cId="3288665831" sldId="263"/>
            <ac:spMk id="2" creationId="{6222B42B-6D8C-53B3-0269-4D26B960883D}"/>
          </ac:spMkLst>
        </pc:spChg>
        <pc:spChg chg="add del mod">
          <ac:chgData name="Brandon Beddes" userId="17513842-3857-4d48-badb-f3059b3c45e6" providerId="ADAL" clId="{5F45234A-C1DE-4004-B81F-4394710012DF}" dt="2022-11-11T18:43:55.069" v="2526" actId="478"/>
          <ac:spMkLst>
            <pc:docMk/>
            <pc:sldMk cId="3288665831" sldId="263"/>
            <ac:spMk id="3" creationId="{1FBF6B59-D4D9-96DF-B68C-784AF10666DA}"/>
          </ac:spMkLst>
        </pc:spChg>
        <pc:spChg chg="add del mod">
          <ac:chgData name="Brandon Beddes" userId="17513842-3857-4d48-badb-f3059b3c45e6" providerId="ADAL" clId="{5F45234A-C1DE-4004-B81F-4394710012DF}" dt="2022-11-11T18:43:55.069" v="2526" actId="478"/>
          <ac:spMkLst>
            <pc:docMk/>
            <pc:sldMk cId="3288665831" sldId="263"/>
            <ac:spMk id="4" creationId="{EA48A21B-CBE1-8559-47D8-B93760E70884}"/>
          </ac:spMkLst>
        </pc:spChg>
        <pc:spChg chg="mod">
          <ac:chgData name="Brandon Beddes" userId="17513842-3857-4d48-badb-f3059b3c45e6" providerId="ADAL" clId="{5F45234A-C1DE-4004-B81F-4394710012DF}" dt="2022-11-11T18:44:00.199" v="2530" actId="313"/>
          <ac:spMkLst>
            <pc:docMk/>
            <pc:sldMk cId="3288665831" sldId="263"/>
            <ac:spMk id="5" creationId="{1B07C49E-AFFC-EC46-8930-E4D428F5F943}"/>
          </ac:spMkLst>
        </pc:spChg>
        <pc:spChg chg="del">
          <ac:chgData name="Brandon Beddes" userId="17513842-3857-4d48-badb-f3059b3c45e6" providerId="ADAL" clId="{5F45234A-C1DE-4004-B81F-4394710012DF}" dt="2022-11-11T18:43:53.049" v="2525" actId="478"/>
          <ac:spMkLst>
            <pc:docMk/>
            <pc:sldMk cId="3288665831" sldId="263"/>
            <ac:spMk id="6" creationId="{772D0411-8FF8-C540-84AE-DBA0703D368C}"/>
          </ac:spMkLst>
        </pc:spChg>
        <pc:spChg chg="add del mod">
          <ac:chgData name="Brandon Beddes" userId="17513842-3857-4d48-badb-f3059b3c45e6" providerId="ADAL" clId="{5F45234A-C1DE-4004-B81F-4394710012DF}" dt="2022-11-11T18:43:55.069" v="2526" actId="478"/>
          <ac:spMkLst>
            <pc:docMk/>
            <pc:sldMk cId="3288665831" sldId="263"/>
            <ac:spMk id="7" creationId="{215BD393-75C1-C721-1BA2-F10BD7D8EAC1}"/>
          </ac:spMkLst>
        </pc:spChg>
        <pc:spChg chg="add del mod">
          <ac:chgData name="Brandon Beddes" userId="17513842-3857-4d48-badb-f3059b3c45e6" providerId="ADAL" clId="{5F45234A-C1DE-4004-B81F-4394710012DF}" dt="2022-11-11T18:43:55.069" v="2526" actId="478"/>
          <ac:spMkLst>
            <pc:docMk/>
            <pc:sldMk cId="3288665831" sldId="263"/>
            <ac:spMk id="8" creationId="{04F82186-CD95-01EE-2964-ED374F587CC7}"/>
          </ac:spMkLst>
        </pc:spChg>
        <pc:spChg chg="add del mod">
          <ac:chgData name="Brandon Beddes" userId="17513842-3857-4d48-badb-f3059b3c45e6" providerId="ADAL" clId="{5F45234A-C1DE-4004-B81F-4394710012DF}" dt="2022-11-11T18:43:58.452" v="2529" actId="478"/>
          <ac:spMkLst>
            <pc:docMk/>
            <pc:sldMk cId="3288665831" sldId="263"/>
            <ac:spMk id="9" creationId="{5BD82549-E23E-A054-6241-9DF508FA7023}"/>
          </ac:spMkLst>
        </pc:spChg>
        <pc:spChg chg="add del mod">
          <ac:chgData name="Brandon Beddes" userId="17513842-3857-4d48-badb-f3059b3c45e6" providerId="ADAL" clId="{5F45234A-C1DE-4004-B81F-4394710012DF}" dt="2022-11-11T18:43:53.049" v="2525" actId="478"/>
          <ac:spMkLst>
            <pc:docMk/>
            <pc:sldMk cId="3288665831" sldId="263"/>
            <ac:spMk id="10" creationId="{19229104-69A6-436B-B639-D4EB9578A1B0}"/>
          </ac:spMkLst>
        </pc:spChg>
        <pc:spChg chg="add del mod">
          <ac:chgData name="Brandon Beddes" userId="17513842-3857-4d48-badb-f3059b3c45e6" providerId="ADAL" clId="{5F45234A-C1DE-4004-B81F-4394710012DF}" dt="2022-11-11T18:43:55.069" v="2526" actId="478"/>
          <ac:spMkLst>
            <pc:docMk/>
            <pc:sldMk cId="3288665831" sldId="263"/>
            <ac:spMk id="11" creationId="{A7825BFD-E099-03C9-9CC4-3585BB94A281}"/>
          </ac:spMkLst>
        </pc:spChg>
        <pc:spChg chg="add del mod">
          <ac:chgData name="Brandon Beddes" userId="17513842-3857-4d48-badb-f3059b3c45e6" providerId="ADAL" clId="{5F45234A-C1DE-4004-B81F-4394710012DF}" dt="2022-11-11T18:43:53.049" v="2525" actId="478"/>
          <ac:spMkLst>
            <pc:docMk/>
            <pc:sldMk cId="3288665831" sldId="263"/>
            <ac:spMk id="13" creationId="{C4B80463-3C4A-B054-5790-27C8AB297972}"/>
          </ac:spMkLst>
        </pc:spChg>
        <pc:spChg chg="add del mod">
          <ac:chgData name="Brandon Beddes" userId="17513842-3857-4d48-badb-f3059b3c45e6" providerId="ADAL" clId="{5F45234A-C1DE-4004-B81F-4394710012DF}" dt="2022-11-11T18:43:53.049" v="2525" actId="478"/>
          <ac:spMkLst>
            <pc:docMk/>
            <pc:sldMk cId="3288665831" sldId="263"/>
            <ac:spMk id="14" creationId="{6D920B73-BD2F-9A5F-23BD-B8237128BEA7}"/>
          </ac:spMkLst>
        </pc:spChg>
        <pc:spChg chg="add del mod">
          <ac:chgData name="Brandon Beddes" userId="17513842-3857-4d48-badb-f3059b3c45e6" providerId="ADAL" clId="{5F45234A-C1DE-4004-B81F-4394710012DF}" dt="2022-11-11T18:43:53.049" v="2525" actId="478"/>
          <ac:spMkLst>
            <pc:docMk/>
            <pc:sldMk cId="3288665831" sldId="263"/>
            <ac:spMk id="15" creationId="{2AE51C0F-348F-435C-EDC7-D5D2390F0946}"/>
          </ac:spMkLst>
        </pc:spChg>
      </pc:sldChg>
      <pc:sldChg chg="addSp modSp mod">
        <pc:chgData name="Brandon Beddes" userId="17513842-3857-4d48-badb-f3059b3c45e6" providerId="ADAL" clId="{5F45234A-C1DE-4004-B81F-4394710012DF}" dt="2022-11-11T19:18:09.405" v="3670" actId="14100"/>
        <pc:sldMkLst>
          <pc:docMk/>
          <pc:sldMk cId="2987552906" sldId="264"/>
        </pc:sldMkLst>
        <pc:spChg chg="mod">
          <ac:chgData name="Brandon Beddes" userId="17513842-3857-4d48-badb-f3059b3c45e6" providerId="ADAL" clId="{5F45234A-C1DE-4004-B81F-4394710012DF}" dt="2022-11-11T19:17:55.331" v="3667" actId="20577"/>
          <ac:spMkLst>
            <pc:docMk/>
            <pc:sldMk cId="2987552906" sldId="264"/>
            <ac:spMk id="5" creationId="{1B07C49E-AFFC-EC46-8930-E4D428F5F943}"/>
          </ac:spMkLst>
        </pc:spChg>
        <pc:picChg chg="add mod">
          <ac:chgData name="Brandon Beddes" userId="17513842-3857-4d48-badb-f3059b3c45e6" providerId="ADAL" clId="{5F45234A-C1DE-4004-B81F-4394710012DF}" dt="2022-11-11T19:18:09.405" v="3670" actId="14100"/>
          <ac:picMkLst>
            <pc:docMk/>
            <pc:sldMk cId="2987552906" sldId="264"/>
            <ac:picMk id="3" creationId="{2A988D0B-04F5-77AA-8DD0-09084FA67FF1}"/>
          </ac:picMkLst>
        </pc:picChg>
      </pc:sldChg>
      <pc:sldChg chg="modSp mod">
        <pc:chgData name="Brandon Beddes" userId="17513842-3857-4d48-badb-f3059b3c45e6" providerId="ADAL" clId="{5F45234A-C1DE-4004-B81F-4394710012DF}" dt="2022-11-11T19:26:13.211" v="4223" actId="2711"/>
        <pc:sldMkLst>
          <pc:docMk/>
          <pc:sldMk cId="1578726356" sldId="265"/>
        </pc:sldMkLst>
        <pc:spChg chg="mod">
          <ac:chgData name="Brandon Beddes" userId="17513842-3857-4d48-badb-f3059b3c45e6" providerId="ADAL" clId="{5F45234A-C1DE-4004-B81F-4394710012DF}" dt="2022-11-11T19:26:13.211" v="4223" actId="2711"/>
          <ac:spMkLst>
            <pc:docMk/>
            <pc:sldMk cId="1578726356" sldId="265"/>
            <ac:spMk id="5" creationId="{1B07C49E-AFFC-EC46-8930-E4D428F5F943}"/>
          </ac:spMkLst>
        </pc:spChg>
      </pc:sldChg>
      <pc:sldChg chg="addSp modSp mod">
        <pc:chgData name="Brandon Beddes" userId="17513842-3857-4d48-badb-f3059b3c45e6" providerId="ADAL" clId="{5F45234A-C1DE-4004-B81F-4394710012DF}" dt="2022-11-11T19:20:49.727" v="3841" actId="20577"/>
        <pc:sldMkLst>
          <pc:docMk/>
          <pc:sldMk cId="779971636" sldId="266"/>
        </pc:sldMkLst>
        <pc:spChg chg="mod">
          <ac:chgData name="Brandon Beddes" userId="17513842-3857-4d48-badb-f3059b3c45e6" providerId="ADAL" clId="{5F45234A-C1DE-4004-B81F-4394710012DF}" dt="2022-11-11T19:20:49.727" v="3841" actId="20577"/>
          <ac:spMkLst>
            <pc:docMk/>
            <pc:sldMk cId="779971636" sldId="266"/>
            <ac:spMk id="5" creationId="{1B07C49E-AFFC-EC46-8930-E4D428F5F943}"/>
          </ac:spMkLst>
        </pc:spChg>
        <pc:picChg chg="add mod">
          <ac:chgData name="Brandon Beddes" userId="17513842-3857-4d48-badb-f3059b3c45e6" providerId="ADAL" clId="{5F45234A-C1DE-4004-B81F-4394710012DF}" dt="2022-11-11T19:20:10.107" v="3789" actId="14100"/>
          <ac:picMkLst>
            <pc:docMk/>
            <pc:sldMk cId="779971636" sldId="266"/>
            <ac:picMk id="6" creationId="{2E615ABB-CCCA-A617-4C33-C30822890605}"/>
          </ac:picMkLst>
        </pc:picChg>
        <pc:picChg chg="add mod">
          <ac:chgData name="Brandon Beddes" userId="17513842-3857-4d48-badb-f3059b3c45e6" providerId="ADAL" clId="{5F45234A-C1DE-4004-B81F-4394710012DF}" dt="2022-11-11T19:20:26.979" v="3791" actId="1076"/>
          <ac:picMkLst>
            <pc:docMk/>
            <pc:sldMk cId="779971636" sldId="266"/>
            <ac:picMk id="8" creationId="{8A01C532-F9E3-517E-2B7C-A1E4C8D8BFD1}"/>
          </ac:picMkLst>
        </pc:picChg>
      </pc:sldChg>
      <pc:sldChg chg="addSp modSp mod">
        <pc:chgData name="Brandon Beddes" userId="17513842-3857-4d48-badb-f3059b3c45e6" providerId="ADAL" clId="{5F45234A-C1DE-4004-B81F-4394710012DF}" dt="2022-11-11T19:37:30.325" v="5323" actId="1076"/>
        <pc:sldMkLst>
          <pc:docMk/>
          <pc:sldMk cId="3865605948" sldId="269"/>
        </pc:sldMkLst>
        <pc:picChg chg="add mod">
          <ac:chgData name="Brandon Beddes" userId="17513842-3857-4d48-badb-f3059b3c45e6" providerId="ADAL" clId="{5F45234A-C1DE-4004-B81F-4394710012DF}" dt="2022-11-11T19:36:41.838" v="5321" actId="1076"/>
          <ac:picMkLst>
            <pc:docMk/>
            <pc:sldMk cId="3865605948" sldId="269"/>
            <ac:picMk id="6" creationId="{054CC651-E74A-6154-9CF6-E815B58DD169}"/>
          </ac:picMkLst>
        </pc:picChg>
        <pc:picChg chg="add mod">
          <ac:chgData name="Brandon Beddes" userId="17513842-3857-4d48-badb-f3059b3c45e6" providerId="ADAL" clId="{5F45234A-C1DE-4004-B81F-4394710012DF}" dt="2022-11-11T19:37:30.325" v="5323" actId="1076"/>
          <ac:picMkLst>
            <pc:docMk/>
            <pc:sldMk cId="3865605948" sldId="269"/>
            <ac:picMk id="8" creationId="{255605C4-BD10-578E-88DE-ED1DD68464C5}"/>
          </ac:picMkLst>
        </pc:picChg>
      </pc:sldChg>
      <pc:sldChg chg="addSp delSp modSp mod">
        <pc:chgData name="Brandon Beddes" userId="17513842-3857-4d48-badb-f3059b3c45e6" providerId="ADAL" clId="{5F45234A-C1DE-4004-B81F-4394710012DF}" dt="2022-11-11T19:52:25.727" v="5471" actId="20577"/>
        <pc:sldMkLst>
          <pc:docMk/>
          <pc:sldMk cId="2727850971" sldId="270"/>
        </pc:sldMkLst>
        <pc:spChg chg="mod">
          <ac:chgData name="Brandon Beddes" userId="17513842-3857-4d48-badb-f3059b3c45e6" providerId="ADAL" clId="{5F45234A-C1DE-4004-B81F-4394710012DF}" dt="2022-11-11T19:52:25.727" v="5471" actId="20577"/>
          <ac:spMkLst>
            <pc:docMk/>
            <pc:sldMk cId="2727850971" sldId="270"/>
            <ac:spMk id="5" creationId="{1B07C49E-AFFC-EC46-8930-E4D428F5F943}"/>
          </ac:spMkLst>
        </pc:spChg>
        <pc:picChg chg="add del mod">
          <ac:chgData name="Brandon Beddes" userId="17513842-3857-4d48-badb-f3059b3c45e6" providerId="ADAL" clId="{5F45234A-C1DE-4004-B81F-4394710012DF}" dt="2022-11-11T19:51:55.439" v="5350" actId="478"/>
          <ac:picMkLst>
            <pc:docMk/>
            <pc:sldMk cId="2727850971" sldId="270"/>
            <ac:picMk id="6" creationId="{70C1E34B-E307-AEC5-36D2-C08B764AC61B}"/>
          </ac:picMkLst>
        </pc:picChg>
        <pc:picChg chg="add mod">
          <ac:chgData name="Brandon Beddes" userId="17513842-3857-4d48-badb-f3059b3c45e6" providerId="ADAL" clId="{5F45234A-C1DE-4004-B81F-4394710012DF}" dt="2022-11-11T19:51:58.145" v="5352" actId="1076"/>
          <ac:picMkLst>
            <pc:docMk/>
            <pc:sldMk cId="2727850971" sldId="270"/>
            <ac:picMk id="8" creationId="{D17DA16B-CA95-E45B-6697-9E764955526B}"/>
          </ac:picMkLst>
        </pc:picChg>
      </pc:sldChg>
      <pc:sldChg chg="del">
        <pc:chgData name="Brandon Beddes" userId="17513842-3857-4d48-badb-f3059b3c45e6" providerId="ADAL" clId="{5F45234A-C1DE-4004-B81F-4394710012DF}" dt="2022-11-11T20:25:08.521" v="6731" actId="2696"/>
        <pc:sldMkLst>
          <pc:docMk/>
          <pc:sldMk cId="3410008520" sldId="275"/>
        </pc:sldMkLst>
      </pc:sldChg>
      <pc:sldChg chg="modSp mod">
        <pc:chgData name="Brandon Beddes" userId="17513842-3857-4d48-badb-f3059b3c45e6" providerId="ADAL" clId="{5F45234A-C1DE-4004-B81F-4394710012DF}" dt="2022-11-11T19:29:25.140" v="4660" actId="20577"/>
        <pc:sldMkLst>
          <pc:docMk/>
          <pc:sldMk cId="148114319" sldId="276"/>
        </pc:sldMkLst>
        <pc:spChg chg="mod">
          <ac:chgData name="Brandon Beddes" userId="17513842-3857-4d48-badb-f3059b3c45e6" providerId="ADAL" clId="{5F45234A-C1DE-4004-B81F-4394710012DF}" dt="2022-11-11T19:29:25.140" v="4660" actId="20577"/>
          <ac:spMkLst>
            <pc:docMk/>
            <pc:sldMk cId="148114319" sldId="276"/>
            <ac:spMk id="5" creationId="{1B07C49E-AFFC-EC46-8930-E4D428F5F943}"/>
          </ac:spMkLst>
        </pc:spChg>
      </pc:sldChg>
      <pc:sldChg chg="addSp modSp mod">
        <pc:chgData name="Brandon Beddes" userId="17513842-3857-4d48-badb-f3059b3c45e6" providerId="ADAL" clId="{5F45234A-C1DE-4004-B81F-4394710012DF}" dt="2022-11-11T19:34:58.594" v="5319" actId="1076"/>
        <pc:sldMkLst>
          <pc:docMk/>
          <pc:sldMk cId="321008965" sldId="277"/>
        </pc:sldMkLst>
        <pc:picChg chg="add mod">
          <ac:chgData name="Brandon Beddes" userId="17513842-3857-4d48-badb-f3059b3c45e6" providerId="ADAL" clId="{5F45234A-C1DE-4004-B81F-4394710012DF}" dt="2022-11-11T19:34:40.084" v="5316" actId="1076"/>
          <ac:picMkLst>
            <pc:docMk/>
            <pc:sldMk cId="321008965" sldId="277"/>
            <ac:picMk id="3" creationId="{65B7F146-FD29-94EF-B785-9D1A1BF1BEEF}"/>
          </ac:picMkLst>
        </pc:picChg>
        <pc:picChg chg="add mod">
          <ac:chgData name="Brandon Beddes" userId="17513842-3857-4d48-badb-f3059b3c45e6" providerId="ADAL" clId="{5F45234A-C1DE-4004-B81F-4394710012DF}" dt="2022-11-11T19:34:58.594" v="5319" actId="1076"/>
          <ac:picMkLst>
            <pc:docMk/>
            <pc:sldMk cId="321008965" sldId="277"/>
            <ac:picMk id="6" creationId="{91FC43C1-D4BE-AE76-AC79-B8E29A4A1E7C}"/>
          </ac:picMkLst>
        </pc:picChg>
      </pc:sldChg>
      <pc:sldChg chg="addSp modSp mod">
        <pc:chgData name="Brandon Beddes" userId="17513842-3857-4d48-badb-f3059b3c45e6" providerId="ADAL" clId="{5F45234A-C1DE-4004-B81F-4394710012DF}" dt="2022-11-11T20:27:02.371" v="6919" actId="20577"/>
        <pc:sldMkLst>
          <pc:docMk/>
          <pc:sldMk cId="2459446073" sldId="289"/>
        </pc:sldMkLst>
        <pc:spChg chg="mod">
          <ac:chgData name="Brandon Beddes" userId="17513842-3857-4d48-badb-f3059b3c45e6" providerId="ADAL" clId="{5F45234A-C1DE-4004-B81F-4394710012DF}" dt="2022-11-11T20:27:02.371" v="6919" actId="20577"/>
          <ac:spMkLst>
            <pc:docMk/>
            <pc:sldMk cId="2459446073" sldId="289"/>
            <ac:spMk id="5" creationId="{1B07C49E-AFFC-EC46-8930-E4D428F5F943}"/>
          </ac:spMkLst>
        </pc:spChg>
        <pc:picChg chg="add mod">
          <ac:chgData name="Brandon Beddes" userId="17513842-3857-4d48-badb-f3059b3c45e6" providerId="ADAL" clId="{5F45234A-C1DE-4004-B81F-4394710012DF}" dt="2022-11-11T20:26:53.046" v="6885" actId="1076"/>
          <ac:picMkLst>
            <pc:docMk/>
            <pc:sldMk cId="2459446073" sldId="289"/>
            <ac:picMk id="3" creationId="{1D606D0B-BF2F-2087-A3D9-45CE8677EA8E}"/>
          </ac:picMkLst>
        </pc:picChg>
      </pc:sldChg>
      <pc:sldChg chg="modSp mod">
        <pc:chgData name="Brandon Beddes" userId="17513842-3857-4d48-badb-f3059b3c45e6" providerId="ADAL" clId="{5F45234A-C1DE-4004-B81F-4394710012DF}" dt="2022-11-11T19:33:55.385" v="5313" actId="20577"/>
        <pc:sldMkLst>
          <pc:docMk/>
          <pc:sldMk cId="1813711241" sldId="293"/>
        </pc:sldMkLst>
        <pc:spChg chg="mod">
          <ac:chgData name="Brandon Beddes" userId="17513842-3857-4d48-badb-f3059b3c45e6" providerId="ADAL" clId="{5F45234A-C1DE-4004-B81F-4394710012DF}" dt="2022-11-11T19:33:55.385" v="5313" actId="20577"/>
          <ac:spMkLst>
            <pc:docMk/>
            <pc:sldMk cId="1813711241" sldId="293"/>
            <ac:spMk id="5" creationId="{1B07C49E-AFFC-EC46-8930-E4D428F5F943}"/>
          </ac:spMkLst>
        </pc:spChg>
      </pc:sldChg>
      <pc:sldChg chg="addSp modSp mod">
        <pc:chgData name="Brandon Beddes" userId="17513842-3857-4d48-badb-f3059b3c45e6" providerId="ADAL" clId="{5F45234A-C1DE-4004-B81F-4394710012DF}" dt="2022-11-11T20:13:21.900" v="6220" actId="20577"/>
        <pc:sldMkLst>
          <pc:docMk/>
          <pc:sldMk cId="981671777" sldId="296"/>
        </pc:sldMkLst>
        <pc:spChg chg="mod">
          <ac:chgData name="Brandon Beddes" userId="17513842-3857-4d48-badb-f3059b3c45e6" providerId="ADAL" clId="{5F45234A-C1DE-4004-B81F-4394710012DF}" dt="2022-11-11T20:13:21.900" v="6220" actId="20577"/>
          <ac:spMkLst>
            <pc:docMk/>
            <pc:sldMk cId="981671777" sldId="296"/>
            <ac:spMk id="2" creationId="{54176327-8CC4-4356-8BBB-DC4965CE9857}"/>
          </ac:spMkLst>
        </pc:spChg>
        <pc:spChg chg="mod">
          <ac:chgData name="Brandon Beddes" userId="17513842-3857-4d48-badb-f3059b3c45e6" providerId="ADAL" clId="{5F45234A-C1DE-4004-B81F-4394710012DF}" dt="2022-11-11T20:09:24.381" v="6082" actId="20577"/>
          <ac:spMkLst>
            <pc:docMk/>
            <pc:sldMk cId="981671777" sldId="296"/>
            <ac:spMk id="5" creationId="{85D9F803-CDBC-C74C-AF1B-2B5937D1C241}"/>
          </ac:spMkLst>
        </pc:spChg>
        <pc:picChg chg="add mod">
          <ac:chgData name="Brandon Beddes" userId="17513842-3857-4d48-badb-f3059b3c45e6" providerId="ADAL" clId="{5F45234A-C1DE-4004-B81F-4394710012DF}" dt="2022-11-11T20:09:26.888" v="6083" actId="1076"/>
          <ac:picMkLst>
            <pc:docMk/>
            <pc:sldMk cId="981671777" sldId="296"/>
            <ac:picMk id="6" creationId="{4564EEC3-30B5-1345-CB67-12CACF67739D}"/>
          </ac:picMkLst>
        </pc:picChg>
      </pc:sldChg>
      <pc:sldChg chg="addSp delSp modSp mod">
        <pc:chgData name="Brandon Beddes" userId="17513842-3857-4d48-badb-f3059b3c45e6" providerId="ADAL" clId="{5F45234A-C1DE-4004-B81F-4394710012DF}" dt="2022-11-11T19:10:52.004" v="2943" actId="1076"/>
        <pc:sldMkLst>
          <pc:docMk/>
          <pc:sldMk cId="280316088" sldId="299"/>
        </pc:sldMkLst>
        <pc:spChg chg="add mod">
          <ac:chgData name="Brandon Beddes" userId="17513842-3857-4d48-badb-f3059b3c45e6" providerId="ADAL" clId="{5F45234A-C1DE-4004-B81F-4394710012DF}" dt="2022-11-11T19:06:57.364" v="2680" actId="255"/>
          <ac:spMkLst>
            <pc:docMk/>
            <pc:sldMk cId="280316088" sldId="299"/>
            <ac:spMk id="2" creationId="{39D4BCBA-C19E-DB94-BF8C-03565C84F948}"/>
          </ac:spMkLst>
        </pc:spChg>
        <pc:spChg chg="mod">
          <ac:chgData name="Brandon Beddes" userId="17513842-3857-4d48-badb-f3059b3c45e6" providerId="ADAL" clId="{5F45234A-C1DE-4004-B81F-4394710012DF}" dt="2022-11-11T19:03:49.722" v="2650" actId="20577"/>
          <ac:spMkLst>
            <pc:docMk/>
            <pc:sldMk cId="280316088" sldId="299"/>
            <ac:spMk id="3" creationId="{AB0AB2AC-B7E6-6849-9AE9-697369407F8F}"/>
          </ac:spMkLst>
        </pc:spChg>
        <pc:spChg chg="mod">
          <ac:chgData name="Brandon Beddes" userId="17513842-3857-4d48-badb-f3059b3c45e6" providerId="ADAL" clId="{5F45234A-C1DE-4004-B81F-4394710012DF}" dt="2022-11-11T19:05:51.028" v="2651" actId="6549"/>
          <ac:spMkLst>
            <pc:docMk/>
            <pc:sldMk cId="280316088" sldId="299"/>
            <ac:spMk id="5" creationId="{1B07C49E-AFFC-EC46-8930-E4D428F5F943}"/>
          </ac:spMkLst>
        </pc:spChg>
        <pc:spChg chg="add mod">
          <ac:chgData name="Brandon Beddes" userId="17513842-3857-4d48-badb-f3059b3c45e6" providerId="ADAL" clId="{5F45234A-C1DE-4004-B81F-4394710012DF}" dt="2022-11-11T19:07:34.226" v="2720" actId="20577"/>
          <ac:spMkLst>
            <pc:docMk/>
            <pc:sldMk cId="280316088" sldId="299"/>
            <ac:spMk id="7" creationId="{9E813FCB-3833-D796-E0C8-60734C5E0577}"/>
          </ac:spMkLst>
        </pc:spChg>
        <pc:spChg chg="add mod">
          <ac:chgData name="Brandon Beddes" userId="17513842-3857-4d48-badb-f3059b3c45e6" providerId="ADAL" clId="{5F45234A-C1DE-4004-B81F-4394710012DF}" dt="2022-11-11T19:08:09.827" v="2774" actId="14100"/>
          <ac:spMkLst>
            <pc:docMk/>
            <pc:sldMk cId="280316088" sldId="299"/>
            <ac:spMk id="8" creationId="{E97C2626-0E1A-B4FE-A1C2-494DEEE9E399}"/>
          </ac:spMkLst>
        </pc:spChg>
        <pc:spChg chg="add mod">
          <ac:chgData name="Brandon Beddes" userId="17513842-3857-4d48-badb-f3059b3c45e6" providerId="ADAL" clId="{5F45234A-C1DE-4004-B81F-4394710012DF}" dt="2022-11-11T19:09:12.023" v="2841" actId="20577"/>
          <ac:spMkLst>
            <pc:docMk/>
            <pc:sldMk cId="280316088" sldId="299"/>
            <ac:spMk id="9" creationId="{BB7B0F08-EFD4-C2A8-A265-C27194EB8A92}"/>
          </ac:spMkLst>
        </pc:spChg>
        <pc:spChg chg="add mod">
          <ac:chgData name="Brandon Beddes" userId="17513842-3857-4d48-badb-f3059b3c45e6" providerId="ADAL" clId="{5F45234A-C1DE-4004-B81F-4394710012DF}" dt="2022-11-11T19:09:56.753" v="2900" actId="20577"/>
          <ac:spMkLst>
            <pc:docMk/>
            <pc:sldMk cId="280316088" sldId="299"/>
            <ac:spMk id="10" creationId="{F0849742-0501-CCB1-3402-10280E611F61}"/>
          </ac:spMkLst>
        </pc:spChg>
        <pc:spChg chg="add mod">
          <ac:chgData name="Brandon Beddes" userId="17513842-3857-4d48-badb-f3059b3c45e6" providerId="ADAL" clId="{5F45234A-C1DE-4004-B81F-4394710012DF}" dt="2022-11-11T19:10:13.430" v="2929" actId="20577"/>
          <ac:spMkLst>
            <pc:docMk/>
            <pc:sldMk cId="280316088" sldId="299"/>
            <ac:spMk id="11" creationId="{2534130A-BCEA-E563-9650-BCCE51D02F58}"/>
          </ac:spMkLst>
        </pc:spChg>
        <pc:spChg chg="add mod">
          <ac:chgData name="Brandon Beddes" userId="17513842-3857-4d48-badb-f3059b3c45e6" providerId="ADAL" clId="{5F45234A-C1DE-4004-B81F-4394710012DF}" dt="2022-11-11T19:10:25.211" v="2931" actId="1076"/>
          <ac:spMkLst>
            <pc:docMk/>
            <pc:sldMk cId="280316088" sldId="299"/>
            <ac:spMk id="12" creationId="{5D81BFCE-9313-9934-5E66-F74CD435237F}"/>
          </ac:spMkLst>
        </pc:spChg>
        <pc:spChg chg="add mod">
          <ac:chgData name="Brandon Beddes" userId="17513842-3857-4d48-badb-f3059b3c45e6" providerId="ADAL" clId="{5F45234A-C1DE-4004-B81F-4394710012DF}" dt="2022-11-11T19:10:32.608" v="2933" actId="1076"/>
          <ac:spMkLst>
            <pc:docMk/>
            <pc:sldMk cId="280316088" sldId="299"/>
            <ac:spMk id="13" creationId="{8B17EF34-7C9C-4D73-E232-9003F00D50C8}"/>
          </ac:spMkLst>
        </pc:spChg>
        <pc:spChg chg="add del mod">
          <ac:chgData name="Brandon Beddes" userId="17513842-3857-4d48-badb-f3059b3c45e6" providerId="ADAL" clId="{5F45234A-C1DE-4004-B81F-4394710012DF}" dt="2022-11-11T19:10:36.072" v="2935" actId="478"/>
          <ac:spMkLst>
            <pc:docMk/>
            <pc:sldMk cId="280316088" sldId="299"/>
            <ac:spMk id="14" creationId="{566BD9DE-76FF-C472-C576-18EDC3FF5DC2}"/>
          </ac:spMkLst>
        </pc:spChg>
        <pc:spChg chg="add mod">
          <ac:chgData name="Brandon Beddes" userId="17513842-3857-4d48-badb-f3059b3c45e6" providerId="ADAL" clId="{5F45234A-C1DE-4004-B81F-4394710012DF}" dt="2022-11-11T19:10:45.217" v="2939" actId="14100"/>
          <ac:spMkLst>
            <pc:docMk/>
            <pc:sldMk cId="280316088" sldId="299"/>
            <ac:spMk id="15" creationId="{DD9E453C-7460-E052-21E4-97353651E5CE}"/>
          </ac:spMkLst>
        </pc:spChg>
        <pc:spChg chg="add mod">
          <ac:chgData name="Brandon Beddes" userId="17513842-3857-4d48-badb-f3059b3c45e6" providerId="ADAL" clId="{5F45234A-C1DE-4004-B81F-4394710012DF}" dt="2022-11-11T19:10:48.593" v="2941" actId="1076"/>
          <ac:spMkLst>
            <pc:docMk/>
            <pc:sldMk cId="280316088" sldId="299"/>
            <ac:spMk id="16" creationId="{C469983C-5C39-EC21-AB1C-78FFF6B3C44F}"/>
          </ac:spMkLst>
        </pc:spChg>
        <pc:spChg chg="add mod">
          <ac:chgData name="Brandon Beddes" userId="17513842-3857-4d48-badb-f3059b3c45e6" providerId="ADAL" clId="{5F45234A-C1DE-4004-B81F-4394710012DF}" dt="2022-11-11T19:10:52.004" v="2943" actId="1076"/>
          <ac:spMkLst>
            <pc:docMk/>
            <pc:sldMk cId="280316088" sldId="299"/>
            <ac:spMk id="17" creationId="{13E8108C-13BF-BB87-C89B-66A4A739865C}"/>
          </ac:spMkLst>
        </pc:spChg>
      </pc:sldChg>
      <pc:sldChg chg="addSp delSp modSp mod">
        <pc:chgData name="Brandon Beddes" userId="17513842-3857-4d48-badb-f3059b3c45e6" providerId="ADAL" clId="{5F45234A-C1DE-4004-B81F-4394710012DF}" dt="2022-11-11T19:12:15.848" v="3058" actId="313"/>
        <pc:sldMkLst>
          <pc:docMk/>
          <pc:sldMk cId="1385553969" sldId="302"/>
        </pc:sldMkLst>
        <pc:spChg chg="mod">
          <ac:chgData name="Brandon Beddes" userId="17513842-3857-4d48-badb-f3059b3c45e6" providerId="ADAL" clId="{5F45234A-C1DE-4004-B81F-4394710012DF}" dt="2022-11-11T18:42:49.892" v="2512" actId="14100"/>
          <ac:spMkLst>
            <pc:docMk/>
            <pc:sldMk cId="1385553969" sldId="302"/>
            <ac:spMk id="2" creationId="{8B78C759-C687-440F-8CAE-D3071F1AB630}"/>
          </ac:spMkLst>
        </pc:spChg>
        <pc:spChg chg="mod">
          <ac:chgData name="Brandon Beddes" userId="17513842-3857-4d48-badb-f3059b3c45e6" providerId="ADAL" clId="{5F45234A-C1DE-4004-B81F-4394710012DF}" dt="2022-11-11T19:12:15.848" v="3058" actId="313"/>
          <ac:spMkLst>
            <pc:docMk/>
            <pc:sldMk cId="1385553969" sldId="302"/>
            <ac:spMk id="3" creationId="{AB0AB2AC-B7E6-6849-9AE9-697369407F8F}"/>
          </ac:spMkLst>
        </pc:spChg>
        <pc:spChg chg="add mod">
          <ac:chgData name="Brandon Beddes" userId="17513842-3857-4d48-badb-f3059b3c45e6" providerId="ADAL" clId="{5F45234A-C1DE-4004-B81F-4394710012DF}" dt="2022-11-11T18:42:11.439" v="2503"/>
          <ac:spMkLst>
            <pc:docMk/>
            <pc:sldMk cId="1385553969" sldId="302"/>
            <ac:spMk id="5" creationId="{1F6C8E6B-2549-07CB-20DA-A022C6AB5E8D}"/>
          </ac:spMkLst>
        </pc:spChg>
        <pc:spChg chg="add mod">
          <ac:chgData name="Brandon Beddes" userId="17513842-3857-4d48-badb-f3059b3c45e6" providerId="ADAL" clId="{5F45234A-C1DE-4004-B81F-4394710012DF}" dt="2022-11-11T18:42:17.607" v="2504" actId="1076"/>
          <ac:spMkLst>
            <pc:docMk/>
            <pc:sldMk cId="1385553969" sldId="302"/>
            <ac:spMk id="7" creationId="{FA3C0768-E64F-0CF8-0B82-D4089B369697}"/>
          </ac:spMkLst>
        </pc:spChg>
        <pc:spChg chg="add mod">
          <ac:chgData name="Brandon Beddes" userId="17513842-3857-4d48-badb-f3059b3c45e6" providerId="ADAL" clId="{5F45234A-C1DE-4004-B81F-4394710012DF}" dt="2022-11-11T18:42:23.570" v="2506" actId="1076"/>
          <ac:spMkLst>
            <pc:docMk/>
            <pc:sldMk cId="1385553969" sldId="302"/>
            <ac:spMk id="8" creationId="{052531E1-DF27-A7BA-6E27-0E2183388234}"/>
          </ac:spMkLst>
        </pc:spChg>
        <pc:spChg chg="add mod">
          <ac:chgData name="Brandon Beddes" userId="17513842-3857-4d48-badb-f3059b3c45e6" providerId="ADAL" clId="{5F45234A-C1DE-4004-B81F-4394710012DF}" dt="2022-11-11T18:42:58.835" v="2513" actId="1076"/>
          <ac:spMkLst>
            <pc:docMk/>
            <pc:sldMk cId="1385553969" sldId="302"/>
            <ac:spMk id="9" creationId="{43ED8DE3-01D9-CA14-CF3A-8649797AF97B}"/>
          </ac:spMkLst>
        </pc:spChg>
        <pc:spChg chg="add mod">
          <ac:chgData name="Brandon Beddes" userId="17513842-3857-4d48-badb-f3059b3c45e6" providerId="ADAL" clId="{5F45234A-C1DE-4004-B81F-4394710012DF}" dt="2022-11-11T18:43:06.654" v="2514" actId="1076"/>
          <ac:spMkLst>
            <pc:docMk/>
            <pc:sldMk cId="1385553969" sldId="302"/>
            <ac:spMk id="10" creationId="{7611FE83-3195-9E9C-6798-48CF494B08AC}"/>
          </ac:spMkLst>
        </pc:spChg>
        <pc:spChg chg="add mod">
          <ac:chgData name="Brandon Beddes" userId="17513842-3857-4d48-badb-f3059b3c45e6" providerId="ADAL" clId="{5F45234A-C1DE-4004-B81F-4394710012DF}" dt="2022-11-11T18:42:20.671" v="2505" actId="1076"/>
          <ac:spMkLst>
            <pc:docMk/>
            <pc:sldMk cId="1385553969" sldId="302"/>
            <ac:spMk id="12" creationId="{003E769D-6AA6-41A6-5005-FDC4EB357466}"/>
          </ac:spMkLst>
        </pc:spChg>
        <pc:spChg chg="add del mod">
          <ac:chgData name="Brandon Beddes" userId="17513842-3857-4d48-badb-f3059b3c45e6" providerId="ADAL" clId="{5F45234A-C1DE-4004-B81F-4394710012DF}" dt="2022-11-11T18:42:39.141" v="2509" actId="478"/>
          <ac:spMkLst>
            <pc:docMk/>
            <pc:sldMk cId="1385553969" sldId="302"/>
            <ac:spMk id="13" creationId="{1D992CD8-F179-BC85-E8E5-AD1317B11C79}"/>
          </ac:spMkLst>
        </pc:spChg>
        <pc:spChg chg="add del mod">
          <ac:chgData name="Brandon Beddes" userId="17513842-3857-4d48-badb-f3059b3c45e6" providerId="ADAL" clId="{5F45234A-C1DE-4004-B81F-4394710012DF}" dt="2022-11-11T18:42:41.898" v="2510" actId="478"/>
          <ac:spMkLst>
            <pc:docMk/>
            <pc:sldMk cId="1385553969" sldId="302"/>
            <ac:spMk id="14" creationId="{BB862303-83A5-D418-517E-8BE291908202}"/>
          </ac:spMkLst>
        </pc:spChg>
        <pc:spChg chg="add mod">
          <ac:chgData name="Brandon Beddes" userId="17513842-3857-4d48-badb-f3059b3c45e6" providerId="ADAL" clId="{5F45234A-C1DE-4004-B81F-4394710012DF}" dt="2022-11-11T18:43:19.742" v="2517" actId="1076"/>
          <ac:spMkLst>
            <pc:docMk/>
            <pc:sldMk cId="1385553969" sldId="302"/>
            <ac:spMk id="15" creationId="{326AC5EB-F24E-B69A-CCFE-E50C9A2ED7D0}"/>
          </ac:spMkLst>
        </pc:spChg>
        <pc:spChg chg="add mod">
          <ac:chgData name="Brandon Beddes" userId="17513842-3857-4d48-badb-f3059b3c45e6" providerId="ADAL" clId="{5F45234A-C1DE-4004-B81F-4394710012DF}" dt="2022-11-11T18:43:23.979" v="2518" actId="1076"/>
          <ac:spMkLst>
            <pc:docMk/>
            <pc:sldMk cId="1385553969" sldId="302"/>
            <ac:spMk id="16" creationId="{2F22F04E-37E8-0F82-450E-11947C9F9977}"/>
          </ac:spMkLst>
        </pc:spChg>
        <pc:spChg chg="add mod">
          <ac:chgData name="Brandon Beddes" userId="17513842-3857-4d48-badb-f3059b3c45e6" providerId="ADAL" clId="{5F45234A-C1DE-4004-B81F-4394710012DF}" dt="2022-11-11T18:42:37.303" v="2508" actId="1076"/>
          <ac:spMkLst>
            <pc:docMk/>
            <pc:sldMk cId="1385553969" sldId="302"/>
            <ac:spMk id="17" creationId="{3DE9B5B6-3F8A-C120-5590-0C1D9582812A}"/>
          </ac:spMkLst>
        </pc:spChg>
        <pc:spChg chg="add mod">
          <ac:chgData name="Brandon Beddes" userId="17513842-3857-4d48-badb-f3059b3c45e6" providerId="ADAL" clId="{5F45234A-C1DE-4004-B81F-4394710012DF}" dt="2022-11-11T18:43:27.629" v="2520" actId="1076"/>
          <ac:spMkLst>
            <pc:docMk/>
            <pc:sldMk cId="1385553969" sldId="302"/>
            <ac:spMk id="18" creationId="{7910C072-5549-EDEE-CBF0-0EFFF7A344AF}"/>
          </ac:spMkLst>
        </pc:spChg>
        <pc:spChg chg="add mod">
          <ac:chgData name="Brandon Beddes" userId="17513842-3857-4d48-badb-f3059b3c45e6" providerId="ADAL" clId="{5F45234A-C1DE-4004-B81F-4394710012DF}" dt="2022-11-11T18:43:42.882" v="2522" actId="1076"/>
          <ac:spMkLst>
            <pc:docMk/>
            <pc:sldMk cId="1385553969" sldId="302"/>
            <ac:spMk id="19" creationId="{3FEBAFA7-416A-B34F-DB5B-65DD68ED8833}"/>
          </ac:spMkLst>
        </pc:spChg>
        <pc:spChg chg="add mod">
          <ac:chgData name="Brandon Beddes" userId="17513842-3857-4d48-badb-f3059b3c45e6" providerId="ADAL" clId="{5F45234A-C1DE-4004-B81F-4394710012DF}" dt="2022-11-11T18:43:46.534" v="2524" actId="1076"/>
          <ac:spMkLst>
            <pc:docMk/>
            <pc:sldMk cId="1385553969" sldId="302"/>
            <ac:spMk id="20" creationId="{FA1C1EE2-318D-228C-EF6C-DE5A72D3A13C}"/>
          </ac:spMkLst>
        </pc:spChg>
      </pc:sldChg>
      <pc:sldChg chg="modSp mod">
        <pc:chgData name="Brandon Beddes" userId="17513842-3857-4d48-badb-f3059b3c45e6" providerId="ADAL" clId="{5F45234A-C1DE-4004-B81F-4394710012DF}" dt="2022-11-11T19:30:51.980" v="4904" actId="20577"/>
        <pc:sldMkLst>
          <pc:docMk/>
          <pc:sldMk cId="334532777" sldId="303"/>
        </pc:sldMkLst>
        <pc:spChg chg="mod">
          <ac:chgData name="Brandon Beddes" userId="17513842-3857-4d48-badb-f3059b3c45e6" providerId="ADAL" clId="{5F45234A-C1DE-4004-B81F-4394710012DF}" dt="2022-11-11T19:30:51.980" v="4904" actId="20577"/>
          <ac:spMkLst>
            <pc:docMk/>
            <pc:sldMk cId="334532777" sldId="303"/>
            <ac:spMk id="5" creationId="{1B07C49E-AFFC-EC46-8930-E4D428F5F943}"/>
          </ac:spMkLst>
        </pc:spChg>
      </pc:sldChg>
      <pc:sldChg chg="addSp modSp mod">
        <pc:chgData name="Brandon Beddes" userId="17513842-3857-4d48-badb-f3059b3c45e6" providerId="ADAL" clId="{5F45234A-C1DE-4004-B81F-4394710012DF}" dt="2022-11-11T19:41:00.004" v="5326" actId="1076"/>
        <pc:sldMkLst>
          <pc:docMk/>
          <pc:sldMk cId="3869789237" sldId="304"/>
        </pc:sldMkLst>
        <pc:picChg chg="add mod">
          <ac:chgData name="Brandon Beddes" userId="17513842-3857-4d48-badb-f3059b3c45e6" providerId="ADAL" clId="{5F45234A-C1DE-4004-B81F-4394710012DF}" dt="2022-11-11T19:41:00.004" v="5326" actId="1076"/>
          <ac:picMkLst>
            <pc:docMk/>
            <pc:sldMk cId="3869789237" sldId="304"/>
            <ac:picMk id="6" creationId="{7EC085C6-E3E5-71BE-1A91-C0D8A40712DF}"/>
          </ac:picMkLst>
        </pc:picChg>
      </pc:sldChg>
      <pc:sldChg chg="addSp modSp mod">
        <pc:chgData name="Brandon Beddes" userId="17513842-3857-4d48-badb-f3059b3c45e6" providerId="ADAL" clId="{5F45234A-C1DE-4004-B81F-4394710012DF}" dt="2022-11-11T19:41:51.806" v="5329" actId="14100"/>
        <pc:sldMkLst>
          <pc:docMk/>
          <pc:sldMk cId="80090182" sldId="305"/>
        </pc:sldMkLst>
        <pc:picChg chg="add mod">
          <ac:chgData name="Brandon Beddes" userId="17513842-3857-4d48-badb-f3059b3c45e6" providerId="ADAL" clId="{5F45234A-C1DE-4004-B81F-4394710012DF}" dt="2022-11-11T19:41:51.806" v="5329" actId="14100"/>
          <ac:picMkLst>
            <pc:docMk/>
            <pc:sldMk cId="80090182" sldId="305"/>
            <ac:picMk id="6" creationId="{12F51593-693B-39AF-4A9D-CA9FC4F7803A}"/>
          </ac:picMkLst>
        </pc:picChg>
      </pc:sldChg>
      <pc:sldChg chg="addSp mod">
        <pc:chgData name="Brandon Beddes" userId="17513842-3857-4d48-badb-f3059b3c45e6" providerId="ADAL" clId="{5F45234A-C1DE-4004-B81F-4394710012DF}" dt="2022-11-11T19:43:58.971" v="5331" actId="22"/>
        <pc:sldMkLst>
          <pc:docMk/>
          <pc:sldMk cId="3145340593" sldId="306"/>
        </pc:sldMkLst>
        <pc:picChg chg="add">
          <ac:chgData name="Brandon Beddes" userId="17513842-3857-4d48-badb-f3059b3c45e6" providerId="ADAL" clId="{5F45234A-C1DE-4004-B81F-4394710012DF}" dt="2022-11-11T19:43:58.971" v="5331" actId="22"/>
          <ac:picMkLst>
            <pc:docMk/>
            <pc:sldMk cId="3145340593" sldId="306"/>
            <ac:picMk id="6" creationId="{5B088D90-B452-510B-043A-1218E3584B20}"/>
          </ac:picMkLst>
        </pc:picChg>
      </pc:sldChg>
      <pc:sldChg chg="addSp mod">
        <pc:chgData name="Brandon Beddes" userId="17513842-3857-4d48-badb-f3059b3c45e6" providerId="ADAL" clId="{5F45234A-C1DE-4004-B81F-4394710012DF}" dt="2022-11-11T19:42:46.859" v="5330" actId="22"/>
        <pc:sldMkLst>
          <pc:docMk/>
          <pc:sldMk cId="1106727586" sldId="307"/>
        </pc:sldMkLst>
        <pc:picChg chg="add">
          <ac:chgData name="Brandon Beddes" userId="17513842-3857-4d48-badb-f3059b3c45e6" providerId="ADAL" clId="{5F45234A-C1DE-4004-B81F-4394710012DF}" dt="2022-11-11T19:42:46.859" v="5330" actId="22"/>
          <ac:picMkLst>
            <pc:docMk/>
            <pc:sldMk cId="1106727586" sldId="307"/>
            <ac:picMk id="6" creationId="{A9F7B977-C2B9-7639-2358-DCD300FF2E85}"/>
          </ac:picMkLst>
        </pc:picChg>
      </pc:sldChg>
      <pc:sldChg chg="addSp modSp mod">
        <pc:chgData name="Brandon Beddes" userId="17513842-3857-4d48-badb-f3059b3c45e6" providerId="ADAL" clId="{5F45234A-C1DE-4004-B81F-4394710012DF}" dt="2022-11-11T19:44:26.562" v="5334" actId="1076"/>
        <pc:sldMkLst>
          <pc:docMk/>
          <pc:sldMk cId="706594483" sldId="308"/>
        </pc:sldMkLst>
        <pc:picChg chg="add mod">
          <ac:chgData name="Brandon Beddes" userId="17513842-3857-4d48-badb-f3059b3c45e6" providerId="ADAL" clId="{5F45234A-C1DE-4004-B81F-4394710012DF}" dt="2022-11-11T19:44:26.562" v="5334" actId="1076"/>
          <ac:picMkLst>
            <pc:docMk/>
            <pc:sldMk cId="706594483" sldId="308"/>
            <ac:picMk id="6" creationId="{CB336A20-923B-7F1B-9716-B299792594DC}"/>
          </ac:picMkLst>
        </pc:picChg>
      </pc:sldChg>
      <pc:sldChg chg="addSp modSp mod">
        <pc:chgData name="Brandon Beddes" userId="17513842-3857-4d48-badb-f3059b3c45e6" providerId="ADAL" clId="{5F45234A-C1DE-4004-B81F-4394710012DF}" dt="2022-11-11T19:53:27.071" v="5588" actId="20577"/>
        <pc:sldMkLst>
          <pc:docMk/>
          <pc:sldMk cId="1794738657" sldId="309"/>
        </pc:sldMkLst>
        <pc:spChg chg="mod">
          <ac:chgData name="Brandon Beddes" userId="17513842-3857-4d48-badb-f3059b3c45e6" providerId="ADAL" clId="{5F45234A-C1DE-4004-B81F-4394710012DF}" dt="2022-11-11T19:53:27.071" v="5588" actId="20577"/>
          <ac:spMkLst>
            <pc:docMk/>
            <pc:sldMk cId="1794738657" sldId="309"/>
            <ac:spMk id="5" creationId="{1B07C49E-AFFC-EC46-8930-E4D428F5F943}"/>
          </ac:spMkLst>
        </pc:spChg>
        <pc:picChg chg="add mod">
          <ac:chgData name="Brandon Beddes" userId="17513842-3857-4d48-badb-f3059b3c45e6" providerId="ADAL" clId="{5F45234A-C1DE-4004-B81F-4394710012DF}" dt="2022-11-11T19:52:48.466" v="5473" actId="1076"/>
          <ac:picMkLst>
            <pc:docMk/>
            <pc:sldMk cId="1794738657" sldId="309"/>
            <ac:picMk id="6" creationId="{1A3D8032-B1C1-993B-F36D-DB658C14DB4A}"/>
          </ac:picMkLst>
        </pc:picChg>
      </pc:sldChg>
      <pc:sldChg chg="addSp modSp mod">
        <pc:chgData name="Brandon Beddes" userId="17513842-3857-4d48-badb-f3059b3c45e6" providerId="ADAL" clId="{5F45234A-C1DE-4004-B81F-4394710012DF}" dt="2022-11-11T19:54:38.986" v="5635" actId="20577"/>
        <pc:sldMkLst>
          <pc:docMk/>
          <pc:sldMk cId="2735560525" sldId="311"/>
        </pc:sldMkLst>
        <pc:spChg chg="mod">
          <ac:chgData name="Brandon Beddes" userId="17513842-3857-4d48-badb-f3059b3c45e6" providerId="ADAL" clId="{5F45234A-C1DE-4004-B81F-4394710012DF}" dt="2022-11-11T19:54:38.986" v="5635" actId="20577"/>
          <ac:spMkLst>
            <pc:docMk/>
            <pc:sldMk cId="2735560525" sldId="311"/>
            <ac:spMk id="5" creationId="{1B07C49E-AFFC-EC46-8930-E4D428F5F943}"/>
          </ac:spMkLst>
        </pc:spChg>
        <pc:picChg chg="add mod">
          <ac:chgData name="Brandon Beddes" userId="17513842-3857-4d48-badb-f3059b3c45e6" providerId="ADAL" clId="{5F45234A-C1DE-4004-B81F-4394710012DF}" dt="2022-11-11T19:54:24.871" v="5590" actId="1076"/>
          <ac:picMkLst>
            <pc:docMk/>
            <pc:sldMk cId="2735560525" sldId="311"/>
            <ac:picMk id="6" creationId="{099C4CB6-3E8A-12F0-A126-58488D76F780}"/>
          </ac:picMkLst>
        </pc:picChg>
      </pc:sldChg>
      <pc:sldChg chg="addSp modSp mod">
        <pc:chgData name="Brandon Beddes" userId="17513842-3857-4d48-badb-f3059b3c45e6" providerId="ADAL" clId="{5F45234A-C1DE-4004-B81F-4394710012DF}" dt="2022-11-11T19:55:56.661" v="5708" actId="20577"/>
        <pc:sldMkLst>
          <pc:docMk/>
          <pc:sldMk cId="1434679925" sldId="312"/>
        </pc:sldMkLst>
        <pc:spChg chg="mod">
          <ac:chgData name="Brandon Beddes" userId="17513842-3857-4d48-badb-f3059b3c45e6" providerId="ADAL" clId="{5F45234A-C1DE-4004-B81F-4394710012DF}" dt="2022-11-11T19:55:56.661" v="5708" actId="20577"/>
          <ac:spMkLst>
            <pc:docMk/>
            <pc:sldMk cId="1434679925" sldId="312"/>
            <ac:spMk id="5" creationId="{1B07C49E-AFFC-EC46-8930-E4D428F5F943}"/>
          </ac:spMkLst>
        </pc:spChg>
        <pc:picChg chg="add mod">
          <ac:chgData name="Brandon Beddes" userId="17513842-3857-4d48-badb-f3059b3c45e6" providerId="ADAL" clId="{5F45234A-C1DE-4004-B81F-4394710012DF}" dt="2022-11-11T19:55:40.414" v="5637" actId="1076"/>
          <ac:picMkLst>
            <pc:docMk/>
            <pc:sldMk cId="1434679925" sldId="312"/>
            <ac:picMk id="6" creationId="{9CD77547-05B4-5688-B62D-3EF2F9CCBA51}"/>
          </ac:picMkLst>
        </pc:picChg>
      </pc:sldChg>
      <pc:sldChg chg="addSp modSp mod">
        <pc:chgData name="Brandon Beddes" userId="17513842-3857-4d48-badb-f3059b3c45e6" providerId="ADAL" clId="{5F45234A-C1DE-4004-B81F-4394710012DF}" dt="2022-11-11T19:56:53.066" v="5808" actId="20577"/>
        <pc:sldMkLst>
          <pc:docMk/>
          <pc:sldMk cId="1756972646" sldId="313"/>
        </pc:sldMkLst>
        <pc:spChg chg="mod">
          <ac:chgData name="Brandon Beddes" userId="17513842-3857-4d48-badb-f3059b3c45e6" providerId="ADAL" clId="{5F45234A-C1DE-4004-B81F-4394710012DF}" dt="2022-11-11T19:56:53.066" v="5808" actId="20577"/>
          <ac:spMkLst>
            <pc:docMk/>
            <pc:sldMk cId="1756972646" sldId="313"/>
            <ac:spMk id="5" creationId="{1B07C49E-AFFC-EC46-8930-E4D428F5F943}"/>
          </ac:spMkLst>
        </pc:spChg>
        <pc:picChg chg="add mod">
          <ac:chgData name="Brandon Beddes" userId="17513842-3857-4d48-badb-f3059b3c45e6" providerId="ADAL" clId="{5F45234A-C1DE-4004-B81F-4394710012DF}" dt="2022-11-11T19:56:23.713" v="5710" actId="1076"/>
          <ac:picMkLst>
            <pc:docMk/>
            <pc:sldMk cId="1756972646" sldId="313"/>
            <ac:picMk id="6" creationId="{D2864522-00DB-275A-1B9A-390A6C13E6DE}"/>
          </ac:picMkLst>
        </pc:picChg>
      </pc:sldChg>
      <pc:sldChg chg="addSp modSp mod">
        <pc:chgData name="Brandon Beddes" userId="17513842-3857-4d48-badb-f3059b3c45e6" providerId="ADAL" clId="{5F45234A-C1DE-4004-B81F-4394710012DF}" dt="2022-11-11T20:03:08.786" v="5862" actId="20577"/>
        <pc:sldMkLst>
          <pc:docMk/>
          <pc:sldMk cId="3566646398" sldId="315"/>
        </pc:sldMkLst>
        <pc:spChg chg="mod">
          <ac:chgData name="Brandon Beddes" userId="17513842-3857-4d48-badb-f3059b3c45e6" providerId="ADAL" clId="{5F45234A-C1DE-4004-B81F-4394710012DF}" dt="2022-11-11T20:03:08.786" v="5862" actId="20577"/>
          <ac:spMkLst>
            <pc:docMk/>
            <pc:sldMk cId="3566646398" sldId="315"/>
            <ac:spMk id="5" creationId="{1B07C49E-AFFC-EC46-8930-E4D428F5F943}"/>
          </ac:spMkLst>
        </pc:spChg>
        <pc:picChg chg="add mod">
          <ac:chgData name="Brandon Beddes" userId="17513842-3857-4d48-badb-f3059b3c45e6" providerId="ADAL" clId="{5F45234A-C1DE-4004-B81F-4394710012DF}" dt="2022-11-11T20:02:42.160" v="5810" actId="1076"/>
          <ac:picMkLst>
            <pc:docMk/>
            <pc:sldMk cId="3566646398" sldId="315"/>
            <ac:picMk id="6" creationId="{6443D48F-339A-FB1A-020F-5DFEE96AD763}"/>
          </ac:picMkLst>
        </pc:picChg>
      </pc:sldChg>
      <pc:sldChg chg="addSp delSp modSp mod">
        <pc:chgData name="Brandon Beddes" userId="17513842-3857-4d48-badb-f3059b3c45e6" providerId="ADAL" clId="{5F45234A-C1DE-4004-B81F-4394710012DF}" dt="2022-11-11T20:05:35.183" v="5919" actId="20577"/>
        <pc:sldMkLst>
          <pc:docMk/>
          <pc:sldMk cId="1398439132" sldId="316"/>
        </pc:sldMkLst>
        <pc:spChg chg="mod">
          <ac:chgData name="Brandon Beddes" userId="17513842-3857-4d48-badb-f3059b3c45e6" providerId="ADAL" clId="{5F45234A-C1DE-4004-B81F-4394710012DF}" dt="2022-11-11T20:05:35.183" v="5919" actId="20577"/>
          <ac:spMkLst>
            <pc:docMk/>
            <pc:sldMk cId="1398439132" sldId="316"/>
            <ac:spMk id="5" creationId="{1B07C49E-AFFC-EC46-8930-E4D428F5F943}"/>
          </ac:spMkLst>
        </pc:spChg>
        <pc:picChg chg="add del mod">
          <ac:chgData name="Brandon Beddes" userId="17513842-3857-4d48-badb-f3059b3c45e6" providerId="ADAL" clId="{5F45234A-C1DE-4004-B81F-4394710012DF}" dt="2022-11-11T20:04:54.324" v="5865" actId="478"/>
          <ac:picMkLst>
            <pc:docMk/>
            <pc:sldMk cId="1398439132" sldId="316"/>
            <ac:picMk id="6" creationId="{4D6D3A6A-72CD-8161-5797-3F635A99FC6D}"/>
          </ac:picMkLst>
        </pc:picChg>
        <pc:picChg chg="add mod">
          <ac:chgData name="Brandon Beddes" userId="17513842-3857-4d48-badb-f3059b3c45e6" providerId="ADAL" clId="{5F45234A-C1DE-4004-B81F-4394710012DF}" dt="2022-11-11T20:05:07.014" v="5867" actId="1076"/>
          <ac:picMkLst>
            <pc:docMk/>
            <pc:sldMk cId="1398439132" sldId="316"/>
            <ac:picMk id="8" creationId="{E2E7190B-4CBA-C1F2-306B-918ADDD22DAF}"/>
          </ac:picMkLst>
        </pc:picChg>
      </pc:sldChg>
      <pc:sldChg chg="addSp modSp mod">
        <pc:chgData name="Brandon Beddes" userId="17513842-3857-4d48-badb-f3059b3c45e6" providerId="ADAL" clId="{5F45234A-C1DE-4004-B81F-4394710012DF}" dt="2022-11-11T20:06:56.802" v="5996" actId="6549"/>
        <pc:sldMkLst>
          <pc:docMk/>
          <pc:sldMk cId="3975168428" sldId="317"/>
        </pc:sldMkLst>
        <pc:spChg chg="mod">
          <ac:chgData name="Brandon Beddes" userId="17513842-3857-4d48-badb-f3059b3c45e6" providerId="ADAL" clId="{5F45234A-C1DE-4004-B81F-4394710012DF}" dt="2022-11-11T20:06:56.802" v="5996" actId="6549"/>
          <ac:spMkLst>
            <pc:docMk/>
            <pc:sldMk cId="3975168428" sldId="317"/>
            <ac:spMk id="5" creationId="{1B07C49E-AFFC-EC46-8930-E4D428F5F943}"/>
          </ac:spMkLst>
        </pc:spChg>
        <pc:picChg chg="add mod">
          <ac:chgData name="Brandon Beddes" userId="17513842-3857-4d48-badb-f3059b3c45e6" providerId="ADAL" clId="{5F45234A-C1DE-4004-B81F-4394710012DF}" dt="2022-11-11T20:06:25.124" v="5921" actId="1076"/>
          <ac:picMkLst>
            <pc:docMk/>
            <pc:sldMk cId="3975168428" sldId="317"/>
            <ac:picMk id="6" creationId="{32E0F040-0F6E-78AE-326F-7C41FD2263A0}"/>
          </ac:picMkLst>
        </pc:picChg>
      </pc:sldChg>
      <pc:sldChg chg="addSp modSp mod">
        <pc:chgData name="Brandon Beddes" userId="17513842-3857-4d48-badb-f3059b3c45e6" providerId="ADAL" clId="{5F45234A-C1DE-4004-B81F-4394710012DF}" dt="2022-11-11T20:13:34.504" v="6241" actId="6549"/>
        <pc:sldMkLst>
          <pc:docMk/>
          <pc:sldMk cId="239597884" sldId="318"/>
        </pc:sldMkLst>
        <pc:spChg chg="mod">
          <ac:chgData name="Brandon Beddes" userId="17513842-3857-4d48-badb-f3059b3c45e6" providerId="ADAL" clId="{5F45234A-C1DE-4004-B81F-4394710012DF}" dt="2022-11-11T20:13:34.504" v="6241" actId="6549"/>
          <ac:spMkLst>
            <pc:docMk/>
            <pc:sldMk cId="239597884" sldId="318"/>
            <ac:spMk id="5" creationId="{85D9F803-CDBC-C74C-AF1B-2B5937D1C241}"/>
          </ac:spMkLst>
        </pc:spChg>
        <pc:spChg chg="mod">
          <ac:chgData name="Brandon Beddes" userId="17513842-3857-4d48-badb-f3059b3c45e6" providerId="ADAL" clId="{5F45234A-C1DE-4004-B81F-4394710012DF}" dt="2022-11-11T20:13:31.253" v="6240" actId="20577"/>
          <ac:spMkLst>
            <pc:docMk/>
            <pc:sldMk cId="239597884" sldId="318"/>
            <ac:spMk id="8" creationId="{2E0ECA32-E146-40DA-85CD-9677244BC3EC}"/>
          </ac:spMkLst>
        </pc:spChg>
        <pc:picChg chg="add mod">
          <ac:chgData name="Brandon Beddes" userId="17513842-3857-4d48-badb-f3059b3c45e6" providerId="ADAL" clId="{5F45234A-C1DE-4004-B81F-4394710012DF}" dt="2022-11-11T20:11:47.484" v="6085" actId="14100"/>
          <ac:picMkLst>
            <pc:docMk/>
            <pc:sldMk cId="239597884" sldId="318"/>
            <ac:picMk id="4" creationId="{A76F647E-EB01-CFD0-4329-8DE58C0D3569}"/>
          </ac:picMkLst>
        </pc:picChg>
      </pc:sldChg>
      <pc:sldChg chg="addSp modSp mod">
        <pc:chgData name="Brandon Beddes" userId="17513842-3857-4d48-badb-f3059b3c45e6" providerId="ADAL" clId="{5F45234A-C1DE-4004-B81F-4394710012DF}" dt="2022-11-11T20:16:44.801" v="6466" actId="20577"/>
        <pc:sldMkLst>
          <pc:docMk/>
          <pc:sldMk cId="232499080" sldId="319"/>
        </pc:sldMkLst>
        <pc:spChg chg="mod">
          <ac:chgData name="Brandon Beddes" userId="17513842-3857-4d48-badb-f3059b3c45e6" providerId="ADAL" clId="{5F45234A-C1DE-4004-B81F-4394710012DF}" dt="2022-11-11T20:16:44.801" v="6466" actId="20577"/>
          <ac:spMkLst>
            <pc:docMk/>
            <pc:sldMk cId="232499080" sldId="319"/>
            <ac:spMk id="5" creationId="{85D9F803-CDBC-C74C-AF1B-2B5937D1C241}"/>
          </ac:spMkLst>
        </pc:spChg>
        <pc:spChg chg="mod">
          <ac:chgData name="Brandon Beddes" userId="17513842-3857-4d48-badb-f3059b3c45e6" providerId="ADAL" clId="{5F45234A-C1DE-4004-B81F-4394710012DF}" dt="2022-11-11T20:15:31.684" v="6274" actId="20577"/>
          <ac:spMkLst>
            <pc:docMk/>
            <pc:sldMk cId="232499080" sldId="319"/>
            <ac:spMk id="8" creationId="{34C97452-C78A-4701-B8AB-ABFE63D5BEDE}"/>
          </ac:spMkLst>
        </pc:spChg>
        <pc:picChg chg="add mod">
          <ac:chgData name="Brandon Beddes" userId="17513842-3857-4d48-badb-f3059b3c45e6" providerId="ADAL" clId="{5F45234A-C1DE-4004-B81F-4394710012DF}" dt="2022-11-11T20:16:26.617" v="6452" actId="1076"/>
          <ac:picMkLst>
            <pc:docMk/>
            <pc:sldMk cId="232499080" sldId="319"/>
            <ac:picMk id="4" creationId="{F0337C7E-0000-C4D6-522E-901C9B4BC8D2}"/>
          </ac:picMkLst>
        </pc:picChg>
      </pc:sldChg>
      <pc:sldChg chg="addSp modSp mod">
        <pc:chgData name="Brandon Beddes" userId="17513842-3857-4d48-badb-f3059b3c45e6" providerId="ADAL" clId="{5F45234A-C1DE-4004-B81F-4394710012DF}" dt="2022-11-11T20:26:12.501" v="6883" actId="20577"/>
        <pc:sldMkLst>
          <pc:docMk/>
          <pc:sldMk cId="3645034231" sldId="320"/>
        </pc:sldMkLst>
        <pc:spChg chg="mod">
          <ac:chgData name="Brandon Beddes" userId="17513842-3857-4d48-badb-f3059b3c45e6" providerId="ADAL" clId="{5F45234A-C1DE-4004-B81F-4394710012DF}" dt="2022-11-11T20:26:12.501" v="6883" actId="20577"/>
          <ac:spMkLst>
            <pc:docMk/>
            <pc:sldMk cId="3645034231" sldId="320"/>
            <ac:spMk id="5" creationId="{1B07C49E-AFFC-EC46-8930-E4D428F5F943}"/>
          </ac:spMkLst>
        </pc:spChg>
        <pc:picChg chg="add mod">
          <ac:chgData name="Brandon Beddes" userId="17513842-3857-4d48-badb-f3059b3c45e6" providerId="ADAL" clId="{5F45234A-C1DE-4004-B81F-4394710012DF}" dt="2022-11-11T20:25:30.616" v="6733" actId="1076"/>
          <ac:picMkLst>
            <pc:docMk/>
            <pc:sldMk cId="3645034231" sldId="320"/>
            <ac:picMk id="3" creationId="{787EBE77-DE05-97BB-D189-C45DE6D866C6}"/>
          </ac:picMkLst>
        </pc:picChg>
      </pc:sldChg>
      <pc:sldChg chg="addSp modSp mod">
        <pc:chgData name="Brandon Beddes" userId="17513842-3857-4d48-badb-f3059b3c45e6" providerId="ADAL" clId="{5F45234A-C1DE-4004-B81F-4394710012DF}" dt="2022-11-11T20:18:11.927" v="6582" actId="20577"/>
        <pc:sldMkLst>
          <pc:docMk/>
          <pc:sldMk cId="700132931" sldId="322"/>
        </pc:sldMkLst>
        <pc:spChg chg="mod">
          <ac:chgData name="Brandon Beddes" userId="17513842-3857-4d48-badb-f3059b3c45e6" providerId="ADAL" clId="{5F45234A-C1DE-4004-B81F-4394710012DF}" dt="2022-11-11T20:18:02.023" v="6553" actId="20577"/>
          <ac:spMkLst>
            <pc:docMk/>
            <pc:sldMk cId="700132931" sldId="322"/>
            <ac:spMk id="5" creationId="{85D9F803-CDBC-C74C-AF1B-2B5937D1C241}"/>
          </ac:spMkLst>
        </pc:spChg>
        <pc:spChg chg="mod">
          <ac:chgData name="Brandon Beddes" userId="17513842-3857-4d48-badb-f3059b3c45e6" providerId="ADAL" clId="{5F45234A-C1DE-4004-B81F-4394710012DF}" dt="2022-11-11T20:18:11.927" v="6582" actId="20577"/>
          <ac:spMkLst>
            <pc:docMk/>
            <pc:sldMk cId="700132931" sldId="322"/>
            <ac:spMk id="8" creationId="{9456A072-47A6-4424-9ABE-F398119040DD}"/>
          </ac:spMkLst>
        </pc:spChg>
        <pc:picChg chg="add mod">
          <ac:chgData name="Brandon Beddes" userId="17513842-3857-4d48-badb-f3059b3c45e6" providerId="ADAL" clId="{5F45234A-C1DE-4004-B81F-4394710012DF}" dt="2022-11-11T20:17:35.447" v="6468" actId="1076"/>
          <ac:picMkLst>
            <pc:docMk/>
            <pc:sldMk cId="700132931" sldId="322"/>
            <ac:picMk id="4" creationId="{D9C0D953-A854-2B18-DAEA-91E402E8F98C}"/>
          </ac:picMkLst>
        </pc:picChg>
      </pc:sldChg>
      <pc:sldChg chg="addSp modSp mod">
        <pc:chgData name="Brandon Beddes" userId="17513842-3857-4d48-badb-f3059b3c45e6" providerId="ADAL" clId="{5F45234A-C1DE-4004-B81F-4394710012DF}" dt="2022-11-11T20:19:42.119" v="6686" actId="5793"/>
        <pc:sldMkLst>
          <pc:docMk/>
          <pc:sldMk cId="1866160706" sldId="323"/>
        </pc:sldMkLst>
        <pc:spChg chg="mod">
          <ac:chgData name="Brandon Beddes" userId="17513842-3857-4d48-badb-f3059b3c45e6" providerId="ADAL" clId="{5F45234A-C1DE-4004-B81F-4394710012DF}" dt="2022-11-11T20:19:42.119" v="6686" actId="5793"/>
          <ac:spMkLst>
            <pc:docMk/>
            <pc:sldMk cId="1866160706" sldId="323"/>
            <ac:spMk id="5" creationId="{85D9F803-CDBC-C74C-AF1B-2B5937D1C241}"/>
          </ac:spMkLst>
        </pc:spChg>
        <pc:spChg chg="mod">
          <ac:chgData name="Brandon Beddes" userId="17513842-3857-4d48-badb-f3059b3c45e6" providerId="ADAL" clId="{5F45234A-C1DE-4004-B81F-4394710012DF}" dt="2022-11-11T20:19:26.856" v="6613" actId="20577"/>
          <ac:spMkLst>
            <pc:docMk/>
            <pc:sldMk cId="1866160706" sldId="323"/>
            <ac:spMk id="8" creationId="{4EF94599-779E-457E-B57B-6063EBF7A840}"/>
          </ac:spMkLst>
        </pc:spChg>
        <pc:picChg chg="add mod">
          <ac:chgData name="Brandon Beddes" userId="17513842-3857-4d48-badb-f3059b3c45e6" providerId="ADAL" clId="{5F45234A-C1DE-4004-B81F-4394710012DF}" dt="2022-11-11T20:19:10.888" v="6584" actId="1076"/>
          <ac:picMkLst>
            <pc:docMk/>
            <pc:sldMk cId="1866160706" sldId="323"/>
            <ac:picMk id="4" creationId="{9E9983A0-884A-6A4D-F35F-CDE251B1B243}"/>
          </ac:picMkLst>
        </pc:picChg>
      </pc:sldChg>
      <pc:sldChg chg="addSp modSp mod">
        <pc:chgData name="Brandon Beddes" userId="17513842-3857-4d48-badb-f3059b3c45e6" providerId="ADAL" clId="{5F45234A-C1DE-4004-B81F-4394710012DF}" dt="2022-11-11T20:22:35.244" v="6730" actId="14100"/>
        <pc:sldMkLst>
          <pc:docMk/>
          <pc:sldMk cId="252359608" sldId="324"/>
        </pc:sldMkLst>
        <pc:spChg chg="mod">
          <ac:chgData name="Brandon Beddes" userId="17513842-3857-4d48-badb-f3059b3c45e6" providerId="ADAL" clId="{5F45234A-C1DE-4004-B81F-4394710012DF}" dt="2022-11-11T20:22:32.458" v="6729" actId="20577"/>
          <ac:spMkLst>
            <pc:docMk/>
            <pc:sldMk cId="252359608" sldId="324"/>
            <ac:spMk id="12" creationId="{4D271BF5-BAA1-4CEB-A575-76A097FABBBA}"/>
          </ac:spMkLst>
        </pc:spChg>
        <pc:picChg chg="add mod">
          <ac:chgData name="Brandon Beddes" userId="17513842-3857-4d48-badb-f3059b3c45e6" providerId="ADAL" clId="{5F45234A-C1DE-4004-B81F-4394710012DF}" dt="2022-11-11T20:21:45.621" v="6688" actId="1076"/>
          <ac:picMkLst>
            <pc:docMk/>
            <pc:sldMk cId="252359608" sldId="324"/>
            <ac:picMk id="4" creationId="{8E5EB00C-6BB6-47CD-3C0E-C5A59A11A282}"/>
          </ac:picMkLst>
        </pc:picChg>
        <pc:picChg chg="add mod">
          <ac:chgData name="Brandon Beddes" userId="17513842-3857-4d48-badb-f3059b3c45e6" providerId="ADAL" clId="{5F45234A-C1DE-4004-B81F-4394710012DF}" dt="2022-11-11T20:22:35.244" v="6730" actId="14100"/>
          <ac:picMkLst>
            <pc:docMk/>
            <pc:sldMk cId="252359608" sldId="324"/>
            <ac:picMk id="7" creationId="{94D9CBE7-4159-30B3-C60A-CA683C13C4A8}"/>
          </ac:picMkLst>
        </pc:picChg>
      </pc:sldChg>
      <pc:sldChg chg="modSp mod">
        <pc:chgData name="Brandon Beddes" userId="17513842-3857-4d48-badb-f3059b3c45e6" providerId="ADAL" clId="{5F45234A-C1DE-4004-B81F-4394710012DF}" dt="2022-11-11T18:17:18.486" v="37" actId="20577"/>
        <pc:sldMkLst>
          <pc:docMk/>
          <pc:sldMk cId="1277611629" sldId="327"/>
        </pc:sldMkLst>
        <pc:spChg chg="mod">
          <ac:chgData name="Brandon Beddes" userId="17513842-3857-4d48-badb-f3059b3c45e6" providerId="ADAL" clId="{5F45234A-C1DE-4004-B81F-4394710012DF}" dt="2022-11-11T18:17:18.486" v="37" actId="20577"/>
          <ac:spMkLst>
            <pc:docMk/>
            <pc:sldMk cId="1277611629" sldId="327"/>
            <ac:spMk id="6" creationId="{2C36AF9D-A911-994B-90EA-013D4CDA5604}"/>
          </ac:spMkLst>
        </pc:spChg>
      </pc:sldChg>
      <pc:sldChg chg="modSp mod">
        <pc:chgData name="Brandon Beddes" userId="17513842-3857-4d48-badb-f3059b3c45e6" providerId="ADAL" clId="{5F45234A-C1DE-4004-B81F-4394710012DF}" dt="2022-11-11T18:25:01.023" v="737" actId="313"/>
        <pc:sldMkLst>
          <pc:docMk/>
          <pc:sldMk cId="1980221439" sldId="331"/>
        </pc:sldMkLst>
        <pc:spChg chg="mod">
          <ac:chgData name="Brandon Beddes" userId="17513842-3857-4d48-badb-f3059b3c45e6" providerId="ADAL" clId="{5F45234A-C1DE-4004-B81F-4394710012DF}" dt="2022-11-11T18:25:01.023" v="737" actId="313"/>
          <ac:spMkLst>
            <pc:docMk/>
            <pc:sldMk cId="1980221439" sldId="331"/>
            <ac:spMk id="10" creationId="{79EF1473-3ADD-43F1-A495-57AAB7FD902F}"/>
          </ac:spMkLst>
        </pc:spChg>
      </pc:sldChg>
      <pc:sldChg chg="modSp mod">
        <pc:chgData name="Brandon Beddes" userId="17513842-3857-4d48-badb-f3059b3c45e6" providerId="ADAL" clId="{5F45234A-C1DE-4004-B81F-4394710012DF}" dt="2022-11-11T18:29:49.581" v="1411" actId="20577"/>
        <pc:sldMkLst>
          <pc:docMk/>
          <pc:sldMk cId="2560061391" sldId="332"/>
        </pc:sldMkLst>
        <pc:spChg chg="mod">
          <ac:chgData name="Brandon Beddes" userId="17513842-3857-4d48-badb-f3059b3c45e6" providerId="ADAL" clId="{5F45234A-C1DE-4004-B81F-4394710012DF}" dt="2022-11-11T18:29:49.581" v="1411" actId="20577"/>
          <ac:spMkLst>
            <pc:docMk/>
            <pc:sldMk cId="2560061391" sldId="332"/>
            <ac:spMk id="5" creationId="{8E999A1B-8752-489F-A63B-EA2F60186B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58073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eddes50/capstonefinal/blob/main/EDA%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eddes50/capstonefinal/blob/main/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Beddes50/capstonefinal/blob/main/EDA%20with%20Visualization%20Lab.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eddes50/capstonefinal/blob/main/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eddes50/capstonefinal/blob/main/Machine%20Learning%20Predic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eddes50/capstonefinal/blob/main/SpaceX%20lab%201%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eddes50/capstonefinal/blob/main/Complete%20the%20Data%20Collection%20with%20Web%20Scraping%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Brandon Beddes</a:t>
            </a:r>
          </a:p>
          <a:p>
            <a:r>
              <a:rPr lang="en-US" dirty="0">
                <a:solidFill>
                  <a:schemeClr val="bg2"/>
                </a:solidFill>
                <a:latin typeface="Abadi" panose="020B0604020104020204" pitchFamily="34" charset="0"/>
                <a:ea typeface="SF Pro" pitchFamily="2" charset="0"/>
                <a:cs typeface="SF Pro" pitchFamily="2" charset="0"/>
              </a:rPr>
              <a:t>11/11/2022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1600" dirty="0">
                <a:solidFill>
                  <a:schemeClr val="accent3">
                    <a:lumMod val="25000"/>
                  </a:schemeClr>
                </a:solidFill>
                <a:latin typeface="Abadi" panose="020B0604020104020204" pitchFamily="34" charset="0"/>
              </a:rPr>
              <a:t>The data was processed by seeing what our calls were returning, then determining what cleaning up needed to be done, such as dealing with null values, or any extra data that was being brought in.</a:t>
            </a:r>
          </a:p>
          <a:p>
            <a:r>
              <a:rPr lang="en-US" sz="2200" dirty="0">
                <a:solidFill>
                  <a:schemeClr val="accent3">
                    <a:lumMod val="25000"/>
                  </a:schemeClr>
                </a:solidFill>
                <a:latin typeface="Abadi" panose="020B0604020104020204" pitchFamily="34" charset="0"/>
                <a:hlinkClick r:id="rId3"/>
              </a:rPr>
              <a:t>Lab for Data Wrangling</a:t>
            </a:r>
            <a:endParaRPr lang="en-US" sz="2200" dirty="0">
              <a:solidFill>
                <a:schemeClr val="accent3">
                  <a:lumMod val="25000"/>
                </a:schemeClr>
              </a:solidFill>
              <a:latin typeface="Abadi" panose="020B0604020104020204" pitchFamily="34" charset="0"/>
            </a:endParaRPr>
          </a:p>
          <a:p>
            <a:pPr marL="342900" indent="-342900">
              <a:buAutoNum type="arabicParenR"/>
            </a:pPr>
            <a:r>
              <a:rPr lang="en-US" sz="1400" dirty="0"/>
              <a:t>Calculated the percentage of missing values for each attribute</a:t>
            </a:r>
          </a:p>
          <a:p>
            <a:pPr marL="342900" indent="-342900">
              <a:buAutoNum type="arabicParenR"/>
            </a:pPr>
            <a:r>
              <a:rPr lang="en-US" sz="1400" dirty="0"/>
              <a:t>Calculated number of launches on each site</a:t>
            </a:r>
          </a:p>
          <a:p>
            <a:pPr marL="342900" indent="-342900">
              <a:buAutoNum type="arabicParenR" startAt="3"/>
            </a:pPr>
            <a:r>
              <a:rPr lang="en-US" sz="1400" dirty="0"/>
              <a:t>Calculated number and occurrence of each orbit</a:t>
            </a:r>
          </a:p>
          <a:p>
            <a:pPr marL="342900" indent="-342900">
              <a:buAutoNum type="arabicParenR" startAt="3"/>
            </a:pPr>
            <a:r>
              <a:rPr lang="en-US" sz="1400" dirty="0"/>
              <a:t>Calculated number and occurrence of mission outcome per orbit type</a:t>
            </a:r>
          </a:p>
          <a:p>
            <a:pPr marL="342900" indent="-342900">
              <a:buFont typeface="Arial" panose="020B0604020202020204" pitchFamily="34" charset="0"/>
              <a:buAutoNum type="arabicParenR" startAt="3"/>
            </a:pPr>
            <a:r>
              <a:rPr lang="en-US" sz="1400" dirty="0"/>
              <a:t>5) Created landing outcome label from outcome column</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2A988D0B-04F5-77AA-8DD0-09084FA67FF1}"/>
              </a:ext>
            </a:extLst>
          </p:cNvPr>
          <p:cNvPicPr>
            <a:picLocks noChangeAspect="1"/>
          </p:cNvPicPr>
          <p:nvPr/>
        </p:nvPicPr>
        <p:blipFill>
          <a:blip r:embed="rId4"/>
          <a:stretch>
            <a:fillRect/>
          </a:stretch>
        </p:blipFill>
        <p:spPr>
          <a:xfrm>
            <a:off x="7923274" y="2300747"/>
            <a:ext cx="4080387" cy="451300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2920"/>
            <a:ext cx="9745589" cy="114371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bar chart we created showed the Success by the different Orbits</a:t>
            </a:r>
          </a:p>
          <a:p>
            <a:pPr>
              <a:lnSpc>
                <a:spcPct val="100000"/>
              </a:lnSpc>
              <a:spcBef>
                <a:spcPts val="1400"/>
              </a:spcBef>
            </a:pPr>
            <a:r>
              <a:rPr lang="en-US" sz="2200" dirty="0">
                <a:solidFill>
                  <a:schemeClr val="accent3">
                    <a:lumMod val="25000"/>
                  </a:schemeClr>
                </a:solidFill>
                <a:latin typeface="Abadi"/>
              </a:rPr>
              <a:t>The line chart showed the launch success by year</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EDA with data visualization notebook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2E615ABB-CCCA-A617-4C33-C30822890605}"/>
              </a:ext>
            </a:extLst>
          </p:cNvPr>
          <p:cNvPicPr>
            <a:picLocks noChangeAspect="1"/>
          </p:cNvPicPr>
          <p:nvPr/>
        </p:nvPicPr>
        <p:blipFill>
          <a:blip r:embed="rId4"/>
          <a:stretch>
            <a:fillRect/>
          </a:stretch>
        </p:blipFill>
        <p:spPr>
          <a:xfrm>
            <a:off x="102137" y="2821859"/>
            <a:ext cx="4528857" cy="3873909"/>
          </a:xfrm>
          <a:prstGeom prst="rect">
            <a:avLst/>
          </a:prstGeom>
        </p:spPr>
      </p:pic>
      <p:pic>
        <p:nvPicPr>
          <p:cNvPr id="8" name="Picture 7">
            <a:extLst>
              <a:ext uri="{FF2B5EF4-FFF2-40B4-BE49-F238E27FC236}">
                <a16:creationId xmlns:a16="http://schemas.microsoft.com/office/drawing/2014/main" id="{8A01C532-F9E3-517E-2B7C-A1E4C8D8BFD1}"/>
              </a:ext>
            </a:extLst>
          </p:cNvPr>
          <p:cNvPicPr>
            <a:picLocks noChangeAspect="1"/>
          </p:cNvPicPr>
          <p:nvPr/>
        </p:nvPicPr>
        <p:blipFill>
          <a:blip r:embed="rId5"/>
          <a:stretch>
            <a:fillRect/>
          </a:stretch>
        </p:blipFill>
        <p:spPr>
          <a:xfrm>
            <a:off x="4888305" y="2821859"/>
            <a:ext cx="6839905" cy="370574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200" dirty="0">
                <a:solidFill>
                  <a:schemeClr val="accent3">
                    <a:lumMod val="25000"/>
                  </a:schemeClr>
                </a:solidFill>
                <a:latin typeface="+mj-lt"/>
              </a:rPr>
              <a:t>We recalled the each of the unique launch sites</a:t>
            </a:r>
          </a:p>
          <a:p>
            <a:pPr>
              <a:lnSpc>
                <a:spcPct val="100000"/>
              </a:lnSpc>
              <a:spcBef>
                <a:spcPts val="1400"/>
              </a:spcBef>
            </a:pPr>
            <a:r>
              <a:rPr lang="en-US" sz="1200" dirty="0">
                <a:solidFill>
                  <a:schemeClr val="accent3">
                    <a:lumMod val="25000"/>
                  </a:schemeClr>
                </a:solidFill>
                <a:latin typeface="+mj-lt"/>
              </a:rPr>
              <a:t>We go the launch sites that begin with the string CCA</a:t>
            </a:r>
          </a:p>
          <a:p>
            <a:pPr>
              <a:lnSpc>
                <a:spcPct val="100000"/>
              </a:lnSpc>
              <a:spcBef>
                <a:spcPts val="1400"/>
              </a:spcBef>
            </a:pPr>
            <a:r>
              <a:rPr lang="en-US" sz="1200" dirty="0">
                <a:solidFill>
                  <a:schemeClr val="accent3">
                    <a:lumMod val="25000"/>
                  </a:schemeClr>
                </a:solidFill>
                <a:latin typeface="+mj-lt"/>
              </a:rPr>
              <a:t>We got the total payload mass carried by boosters launched by NASA</a:t>
            </a:r>
          </a:p>
          <a:p>
            <a:pPr>
              <a:lnSpc>
                <a:spcPct val="100000"/>
              </a:lnSpc>
              <a:spcBef>
                <a:spcPts val="1400"/>
              </a:spcBef>
            </a:pPr>
            <a:r>
              <a:rPr lang="en-US" sz="1200" dirty="0">
                <a:solidFill>
                  <a:schemeClr val="accent3">
                    <a:lumMod val="25000"/>
                  </a:schemeClr>
                </a:solidFill>
                <a:latin typeface="+mj-lt"/>
              </a:rPr>
              <a:t>Got the average payload mass </a:t>
            </a:r>
          </a:p>
          <a:p>
            <a:pPr>
              <a:lnSpc>
                <a:spcPct val="100000"/>
              </a:lnSpc>
              <a:spcBef>
                <a:spcPts val="1400"/>
              </a:spcBef>
            </a:pPr>
            <a:r>
              <a:rPr lang="en-US" sz="1200" dirty="0">
                <a:solidFill>
                  <a:schemeClr val="accent3">
                    <a:lumMod val="25000"/>
                  </a:schemeClr>
                </a:solidFill>
                <a:latin typeface="+mj-lt"/>
              </a:rPr>
              <a:t>Found date for first successful landing outcome in ground pad achieved</a:t>
            </a:r>
          </a:p>
          <a:p>
            <a:pPr>
              <a:lnSpc>
                <a:spcPct val="100000"/>
              </a:lnSpc>
              <a:spcBef>
                <a:spcPts val="1400"/>
              </a:spcBef>
            </a:pPr>
            <a:r>
              <a:rPr lang="en-US" sz="1200" dirty="0">
                <a:solidFill>
                  <a:schemeClr val="accent3">
                    <a:lumMod val="25000"/>
                  </a:schemeClr>
                </a:solidFill>
                <a:latin typeface="+mj-lt"/>
              </a:rPr>
              <a:t>Listed name of </a:t>
            </a:r>
            <a:r>
              <a:rPr lang="en-US" sz="1200" b="1" i="0" dirty="0">
                <a:effectLst/>
                <a:latin typeface="+mj-lt"/>
              </a:rPr>
              <a:t>boosters which have success in drone ship and have payload mass greater than 4000 but less than 6000</a:t>
            </a:r>
          </a:p>
          <a:p>
            <a:pPr>
              <a:lnSpc>
                <a:spcPct val="100000"/>
              </a:lnSpc>
              <a:spcBef>
                <a:spcPts val="1400"/>
              </a:spcBef>
            </a:pPr>
            <a:r>
              <a:rPr lang="en-US" sz="1200" dirty="0">
                <a:solidFill>
                  <a:schemeClr val="accent3">
                    <a:lumMod val="25000"/>
                  </a:schemeClr>
                </a:solidFill>
                <a:latin typeface="+mj-lt"/>
              </a:rPr>
              <a:t>Got the </a:t>
            </a:r>
            <a:r>
              <a:rPr lang="en-US" sz="1200" b="1" i="0" dirty="0">
                <a:effectLst/>
                <a:latin typeface="+mj-lt"/>
              </a:rPr>
              <a:t>total number of successful and failure mission outcomes</a:t>
            </a:r>
          </a:p>
          <a:p>
            <a:pPr>
              <a:lnSpc>
                <a:spcPct val="100000"/>
              </a:lnSpc>
              <a:spcBef>
                <a:spcPts val="1400"/>
              </a:spcBef>
            </a:pPr>
            <a:r>
              <a:rPr lang="en-US" sz="1200" b="1" dirty="0">
                <a:solidFill>
                  <a:schemeClr val="accent3">
                    <a:lumMod val="25000"/>
                  </a:schemeClr>
                </a:solidFill>
                <a:latin typeface="+mj-lt"/>
              </a:rPr>
              <a:t>Got </a:t>
            </a:r>
            <a:r>
              <a:rPr lang="en-US" sz="1200" b="1" i="0" dirty="0">
                <a:effectLst/>
                <a:latin typeface="+mj-lt"/>
              </a:rPr>
              <a:t>names of the </a:t>
            </a:r>
            <a:r>
              <a:rPr lang="en-US" sz="1200" b="1" i="0" dirty="0" err="1">
                <a:effectLst/>
                <a:latin typeface="+mj-lt"/>
              </a:rPr>
              <a:t>booster_versions</a:t>
            </a:r>
            <a:r>
              <a:rPr lang="en-US" sz="1200" b="1" i="0" dirty="0">
                <a:effectLst/>
                <a:latin typeface="+mj-lt"/>
              </a:rPr>
              <a:t> which have carried the maximum payload mass. </a:t>
            </a:r>
          </a:p>
          <a:p>
            <a:pPr>
              <a:lnSpc>
                <a:spcPct val="100000"/>
              </a:lnSpc>
              <a:spcBef>
                <a:spcPts val="1400"/>
              </a:spcBef>
            </a:pPr>
            <a:r>
              <a:rPr lang="en-US" sz="1200" b="1" dirty="0">
                <a:solidFill>
                  <a:schemeClr val="accent3">
                    <a:lumMod val="25000"/>
                  </a:schemeClr>
                </a:solidFill>
                <a:latin typeface="+mj-lt"/>
              </a:rPr>
              <a:t>Got </a:t>
            </a:r>
            <a:r>
              <a:rPr lang="en-US" sz="1200" b="1" i="0" dirty="0">
                <a:effectLst/>
                <a:latin typeface="+mj-lt"/>
              </a:rPr>
              <a:t>failed </a:t>
            </a:r>
            <a:r>
              <a:rPr lang="en-US" sz="1200" b="1" i="0" dirty="0" err="1">
                <a:effectLst/>
                <a:latin typeface="+mj-lt"/>
              </a:rPr>
              <a:t>landing_outcomes</a:t>
            </a:r>
            <a:r>
              <a:rPr lang="en-US" sz="1200" b="1" i="0" dirty="0">
                <a:effectLst/>
                <a:latin typeface="+mj-lt"/>
              </a:rPr>
              <a:t> in drone ship, their booster versions, and launch site names for in year 2015</a:t>
            </a:r>
          </a:p>
          <a:p>
            <a:pPr>
              <a:lnSpc>
                <a:spcPct val="100000"/>
              </a:lnSpc>
              <a:spcBef>
                <a:spcPts val="1400"/>
              </a:spcBef>
            </a:pPr>
            <a:r>
              <a:rPr lang="en-US" sz="1200" b="1" dirty="0">
                <a:solidFill>
                  <a:schemeClr val="accent3">
                    <a:lumMod val="25000"/>
                  </a:schemeClr>
                </a:solidFill>
                <a:latin typeface="+mj-lt"/>
              </a:rPr>
              <a:t>Got </a:t>
            </a:r>
            <a:r>
              <a:rPr lang="en-US" sz="1200" b="1" i="0" dirty="0">
                <a:effectLst/>
                <a:latin typeface="+mj-lt"/>
              </a:rPr>
              <a:t>the count of landing outcomes (such as Failure (drone ship) or Success (ground pad)) between the date 2010-06-04 and 2017-03-20, in descending order</a:t>
            </a:r>
            <a:endParaRPr lang="en-US" sz="1200" dirty="0">
              <a:solidFill>
                <a:schemeClr val="accent3">
                  <a:lumMod val="25000"/>
                </a:schemeClr>
              </a:solidFill>
              <a:latin typeface="+mj-lt"/>
            </a:endParaRPr>
          </a:p>
          <a:p>
            <a:pPr>
              <a:lnSpc>
                <a:spcPct val="100000"/>
              </a:lnSpc>
              <a:spcBef>
                <a:spcPts val="1400"/>
              </a:spcBef>
            </a:pPr>
            <a:r>
              <a:rPr lang="en-US" sz="1200" dirty="0">
                <a:solidFill>
                  <a:schemeClr val="accent3">
                    <a:lumMod val="25000"/>
                  </a:schemeClr>
                </a:solidFill>
                <a:latin typeface="+mj-lt"/>
                <a:hlinkClick r:id="rId4"/>
              </a:rPr>
              <a:t>EDA with SQL notebook</a:t>
            </a:r>
            <a:endParaRPr lang="en-US" sz="1200" dirty="0">
              <a:latin typeface="+mj-lt"/>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got all the launch sites, and added map objects such as markers, circles, and lines to mark the success or failure of each launch.</a:t>
            </a:r>
          </a:p>
          <a:p>
            <a:pPr>
              <a:lnSpc>
                <a:spcPct val="100000"/>
              </a:lnSpc>
              <a:spcBef>
                <a:spcPts val="1400"/>
              </a:spcBef>
            </a:pPr>
            <a:r>
              <a:rPr lang="en-US" sz="2200" dirty="0">
                <a:solidFill>
                  <a:schemeClr val="accent3">
                    <a:lumMod val="25000"/>
                  </a:schemeClr>
                </a:solidFill>
                <a:latin typeface="Abadi" panose="020B0604020104020204" pitchFamily="34" charset="0"/>
              </a:rPr>
              <a:t>We changed the launch outcomes to class 0 or 1.</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identified which sites have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Calculated the distance between the launch site to its proximities.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Interactive </a:t>
            </a:r>
            <a:r>
              <a:rPr lang="en-US" sz="2200" dirty="0" err="1">
                <a:solidFill>
                  <a:schemeClr val="accent3">
                    <a:lumMod val="25000"/>
                  </a:schemeClr>
                </a:solidFill>
                <a:latin typeface="Abadi" panose="020B0604020104020204" pitchFamily="34" charset="0"/>
                <a:hlinkClick r:id="rId3"/>
              </a:rPr>
              <a:t>Github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Created pie charts showing total launches by each site</a:t>
            </a:r>
          </a:p>
          <a:p>
            <a:pPr>
              <a:lnSpc>
                <a:spcPct val="100000"/>
              </a:lnSpc>
              <a:spcBef>
                <a:spcPts val="1400"/>
              </a:spcBef>
            </a:pPr>
            <a:r>
              <a:rPr lang="en-US" sz="2200" dirty="0">
                <a:solidFill>
                  <a:schemeClr val="accent3">
                    <a:lumMod val="25000"/>
                  </a:schemeClr>
                </a:solidFill>
                <a:latin typeface="Abadi" panose="020B0604020104020204" pitchFamily="34" charset="0"/>
              </a:rPr>
              <a:t>Created a scatter graph showing the relationship with outcome and payload mass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padas we transformed the data and then split our data </a:t>
            </a:r>
            <a:r>
              <a:rPr lang="en-US" sz="2200" dirty="0" err="1">
                <a:solidFill>
                  <a:schemeClr val="accent3">
                    <a:lumMod val="25000"/>
                  </a:schemeClr>
                </a:solidFill>
                <a:latin typeface="Abadi" panose="020B0604020104020204" pitchFamily="34" charset="0"/>
              </a:rPr>
              <a:t>ito</a:t>
            </a:r>
            <a:r>
              <a:rPr lang="en-US" sz="2200" dirty="0">
                <a:solidFill>
                  <a:schemeClr val="accent3">
                    <a:lumMod val="25000"/>
                  </a:schemeClr>
                </a:solidFill>
                <a:latin typeface="Abadi" panose="020B0604020104020204" pitchFamily="34" charset="0"/>
              </a:rPr>
              <a:t>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I then build a machine learning models and tuned different hyperparameters using </a:t>
            </a:r>
            <a:r>
              <a:rPr lang="en-US" sz="2200" dirty="0" err="1">
                <a:solidFill>
                  <a:schemeClr val="accent3">
                    <a:lumMod val="25000"/>
                  </a:schemeClr>
                </a:solidFill>
                <a:latin typeface="Abadi" panose="020B0604020104020204" pitchFamily="34" charset="0"/>
              </a:rPr>
              <a:t>GridSearchCV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Then using accuracy I improved the model using feature engineering and algorithm tuning.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predictive analysis lab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65B7F146-FD29-94EF-B785-9D1A1BF1BEEF}"/>
              </a:ext>
            </a:extLst>
          </p:cNvPr>
          <p:cNvPicPr>
            <a:picLocks noChangeAspect="1"/>
          </p:cNvPicPr>
          <p:nvPr/>
        </p:nvPicPr>
        <p:blipFill>
          <a:blip r:embed="rId4"/>
          <a:stretch>
            <a:fillRect/>
          </a:stretch>
        </p:blipFill>
        <p:spPr>
          <a:xfrm>
            <a:off x="0" y="3351072"/>
            <a:ext cx="12192000" cy="3506928"/>
          </a:xfrm>
          <a:prstGeom prst="rect">
            <a:avLst/>
          </a:prstGeom>
        </p:spPr>
      </p:pic>
      <p:pic>
        <p:nvPicPr>
          <p:cNvPr id="6" name="Picture 5">
            <a:extLst>
              <a:ext uri="{FF2B5EF4-FFF2-40B4-BE49-F238E27FC236}">
                <a16:creationId xmlns:a16="http://schemas.microsoft.com/office/drawing/2014/main" id="{91FC43C1-D4BE-AE76-AC79-B8E29A4A1E7C}"/>
              </a:ext>
            </a:extLst>
          </p:cNvPr>
          <p:cNvPicPr>
            <a:picLocks noChangeAspect="1"/>
          </p:cNvPicPr>
          <p:nvPr/>
        </p:nvPicPr>
        <p:blipFill>
          <a:blip r:embed="rId5"/>
          <a:stretch>
            <a:fillRect/>
          </a:stretch>
        </p:blipFill>
        <p:spPr>
          <a:xfrm>
            <a:off x="6538452" y="231209"/>
            <a:ext cx="5653548" cy="319779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054CC651-E74A-6154-9CF6-E815B58DD169}"/>
              </a:ext>
            </a:extLst>
          </p:cNvPr>
          <p:cNvPicPr>
            <a:picLocks noChangeAspect="1"/>
          </p:cNvPicPr>
          <p:nvPr/>
        </p:nvPicPr>
        <p:blipFill>
          <a:blip r:embed="rId3"/>
          <a:stretch>
            <a:fillRect/>
          </a:stretch>
        </p:blipFill>
        <p:spPr>
          <a:xfrm>
            <a:off x="0" y="1087699"/>
            <a:ext cx="12192000" cy="2366523"/>
          </a:xfrm>
          <a:prstGeom prst="rect">
            <a:avLst/>
          </a:prstGeom>
        </p:spPr>
      </p:pic>
      <p:pic>
        <p:nvPicPr>
          <p:cNvPr id="8" name="Picture 7">
            <a:extLst>
              <a:ext uri="{FF2B5EF4-FFF2-40B4-BE49-F238E27FC236}">
                <a16:creationId xmlns:a16="http://schemas.microsoft.com/office/drawing/2014/main" id="{255605C4-BD10-578E-88DE-ED1DD68464C5}"/>
              </a:ext>
            </a:extLst>
          </p:cNvPr>
          <p:cNvPicPr>
            <a:picLocks noChangeAspect="1"/>
          </p:cNvPicPr>
          <p:nvPr/>
        </p:nvPicPr>
        <p:blipFill>
          <a:blip r:embed="rId4"/>
          <a:stretch>
            <a:fillRect/>
          </a:stretch>
        </p:blipFill>
        <p:spPr>
          <a:xfrm>
            <a:off x="0" y="3454222"/>
            <a:ext cx="12192000" cy="263893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EC085C6-E3E5-71BE-1A91-C0D8A40712DF}"/>
              </a:ext>
            </a:extLst>
          </p:cNvPr>
          <p:cNvPicPr>
            <a:picLocks noChangeAspect="1"/>
          </p:cNvPicPr>
          <p:nvPr/>
        </p:nvPicPr>
        <p:blipFill>
          <a:blip r:embed="rId3"/>
          <a:stretch>
            <a:fillRect/>
          </a:stretch>
        </p:blipFill>
        <p:spPr>
          <a:xfrm>
            <a:off x="0" y="1487845"/>
            <a:ext cx="12192000" cy="413758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2F51593-693B-39AF-4A9D-CA9FC4F7803A}"/>
              </a:ext>
            </a:extLst>
          </p:cNvPr>
          <p:cNvPicPr>
            <a:picLocks noChangeAspect="1"/>
          </p:cNvPicPr>
          <p:nvPr/>
        </p:nvPicPr>
        <p:blipFill>
          <a:blip r:embed="rId3"/>
          <a:stretch>
            <a:fillRect/>
          </a:stretch>
        </p:blipFill>
        <p:spPr>
          <a:xfrm>
            <a:off x="560439" y="1313195"/>
            <a:ext cx="11543665" cy="478221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9F7B977-C2B9-7639-2358-DCD300FF2E85}"/>
              </a:ext>
            </a:extLst>
          </p:cNvPr>
          <p:cNvPicPr>
            <a:picLocks noChangeAspect="1"/>
          </p:cNvPicPr>
          <p:nvPr/>
        </p:nvPicPr>
        <p:blipFill>
          <a:blip r:embed="rId3"/>
          <a:stretch>
            <a:fillRect/>
          </a:stretch>
        </p:blipFill>
        <p:spPr>
          <a:xfrm>
            <a:off x="0" y="2047053"/>
            <a:ext cx="12192000" cy="276389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B088D90-B452-510B-043A-1218E3584B20}"/>
              </a:ext>
            </a:extLst>
          </p:cNvPr>
          <p:cNvPicPr>
            <a:picLocks noChangeAspect="1"/>
          </p:cNvPicPr>
          <p:nvPr/>
        </p:nvPicPr>
        <p:blipFill>
          <a:blip r:embed="rId3"/>
          <a:stretch>
            <a:fillRect/>
          </a:stretch>
        </p:blipFill>
        <p:spPr>
          <a:xfrm>
            <a:off x="0" y="1930443"/>
            <a:ext cx="12192000" cy="299711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B336A20-923B-7F1B-9716-B299792594DC}"/>
              </a:ext>
            </a:extLst>
          </p:cNvPr>
          <p:cNvPicPr>
            <a:picLocks noChangeAspect="1"/>
          </p:cNvPicPr>
          <p:nvPr/>
        </p:nvPicPr>
        <p:blipFill>
          <a:blip r:embed="rId3"/>
          <a:stretch>
            <a:fillRect/>
          </a:stretch>
        </p:blipFill>
        <p:spPr>
          <a:xfrm>
            <a:off x="580103" y="1302046"/>
            <a:ext cx="9769403" cy="51251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used the Unique call to find the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D17DA16B-CA95-E45B-6697-9E764955526B}"/>
              </a:ext>
            </a:extLst>
          </p:cNvPr>
          <p:cNvPicPr>
            <a:picLocks noChangeAspect="1"/>
          </p:cNvPicPr>
          <p:nvPr/>
        </p:nvPicPr>
        <p:blipFill>
          <a:blip r:embed="rId3"/>
          <a:stretch>
            <a:fillRect/>
          </a:stretch>
        </p:blipFill>
        <p:spPr>
          <a:xfrm>
            <a:off x="770010" y="2527801"/>
            <a:ext cx="9983593" cy="235300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found the records of 5 instances where launch site contained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A3D8032-B1C1-993B-F36D-DB658C14DB4A}"/>
              </a:ext>
            </a:extLst>
          </p:cNvPr>
          <p:cNvPicPr>
            <a:picLocks noChangeAspect="1"/>
          </p:cNvPicPr>
          <p:nvPr/>
        </p:nvPicPr>
        <p:blipFill>
          <a:blip r:embed="rId3"/>
          <a:stretch>
            <a:fillRect/>
          </a:stretch>
        </p:blipFill>
        <p:spPr>
          <a:xfrm>
            <a:off x="770011" y="3329622"/>
            <a:ext cx="9040487" cy="269595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found the average payload mass for the F9</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99C4CB6-3E8A-12F0-A126-58488D76F780}"/>
              </a:ext>
            </a:extLst>
          </p:cNvPr>
          <p:cNvPicPr>
            <a:picLocks noChangeAspect="1"/>
          </p:cNvPicPr>
          <p:nvPr/>
        </p:nvPicPr>
        <p:blipFill>
          <a:blip r:embed="rId3"/>
          <a:stretch>
            <a:fillRect/>
          </a:stretch>
        </p:blipFill>
        <p:spPr>
          <a:xfrm>
            <a:off x="1001509" y="3022559"/>
            <a:ext cx="8792802" cy="132416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 found the minimum date which displayed the first successful landing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CD77547-05B4-5688-B62D-3EF2F9CCBA51}"/>
              </a:ext>
            </a:extLst>
          </p:cNvPr>
          <p:cNvPicPr>
            <a:picLocks noChangeAspect="1"/>
          </p:cNvPicPr>
          <p:nvPr/>
        </p:nvPicPr>
        <p:blipFill>
          <a:blip r:embed="rId3"/>
          <a:stretch>
            <a:fillRect/>
          </a:stretch>
        </p:blipFill>
        <p:spPr>
          <a:xfrm>
            <a:off x="1014915" y="2908845"/>
            <a:ext cx="3810532" cy="129558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70271" y="1681316"/>
            <a:ext cx="10795819" cy="4454013"/>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 </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counted the successful missions 99 and the failure missions 1</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2864522-00DB-275A-1B9A-390A6C13E6DE}"/>
              </a:ext>
            </a:extLst>
          </p:cNvPr>
          <p:cNvPicPr>
            <a:picLocks noChangeAspect="1"/>
          </p:cNvPicPr>
          <p:nvPr/>
        </p:nvPicPr>
        <p:blipFill>
          <a:blip r:embed="rId3"/>
          <a:stretch>
            <a:fillRect/>
          </a:stretch>
        </p:blipFill>
        <p:spPr>
          <a:xfrm>
            <a:off x="949149" y="3353579"/>
            <a:ext cx="4001058" cy="203863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Selected the max payload by booster version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443D48F-339A-FB1A-020F-5DFEE96AD763}"/>
              </a:ext>
            </a:extLst>
          </p:cNvPr>
          <p:cNvPicPr>
            <a:picLocks noChangeAspect="1"/>
          </p:cNvPicPr>
          <p:nvPr/>
        </p:nvPicPr>
        <p:blipFill>
          <a:blip r:embed="rId3"/>
          <a:stretch>
            <a:fillRect/>
          </a:stretch>
        </p:blipFill>
        <p:spPr>
          <a:xfrm>
            <a:off x="1037634" y="2792006"/>
            <a:ext cx="1857634" cy="288647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2015 there were 6 successful and 1 failure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E2E7190B-4CBA-C1F2-306B-918ADDD22DAF}"/>
              </a:ext>
            </a:extLst>
          </p:cNvPr>
          <p:cNvPicPr>
            <a:picLocks noChangeAspect="1"/>
          </p:cNvPicPr>
          <p:nvPr/>
        </p:nvPicPr>
        <p:blipFill>
          <a:blip r:embed="rId3"/>
          <a:stretch>
            <a:fillRect/>
          </a:stretch>
        </p:blipFill>
        <p:spPr>
          <a:xfrm>
            <a:off x="914624" y="3558505"/>
            <a:ext cx="3381847" cy="182905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Here is the output for landing outcomes between 6/4/2010 to 3/20/17</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2E0F040-0F6E-78AE-326F-7C41FD2263A0}"/>
              </a:ext>
            </a:extLst>
          </p:cNvPr>
          <p:cNvPicPr>
            <a:picLocks noChangeAspect="1"/>
          </p:cNvPicPr>
          <p:nvPr/>
        </p:nvPicPr>
        <p:blipFill>
          <a:blip r:embed="rId3"/>
          <a:stretch>
            <a:fillRect/>
          </a:stretch>
        </p:blipFill>
        <p:spPr>
          <a:xfrm>
            <a:off x="10914345" y="0"/>
            <a:ext cx="1277655" cy="68580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SpaceX launches from sites that are in Florida and California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p>
        </p:txBody>
      </p:sp>
      <p:pic>
        <p:nvPicPr>
          <p:cNvPr id="6" name="Picture 5">
            <a:extLst>
              <a:ext uri="{FF2B5EF4-FFF2-40B4-BE49-F238E27FC236}">
                <a16:creationId xmlns:a16="http://schemas.microsoft.com/office/drawing/2014/main" id="{4564EEC3-30B5-1345-CB67-12CACF67739D}"/>
              </a:ext>
            </a:extLst>
          </p:cNvPr>
          <p:cNvPicPr>
            <a:picLocks noChangeAspect="1"/>
          </p:cNvPicPr>
          <p:nvPr/>
        </p:nvPicPr>
        <p:blipFill>
          <a:blip r:embed="rId3"/>
          <a:stretch>
            <a:fillRect/>
          </a:stretch>
        </p:blipFill>
        <p:spPr>
          <a:xfrm>
            <a:off x="784086" y="2318572"/>
            <a:ext cx="10202699" cy="438211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Green Marker shows successful launches, Red shows failure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Florida Launch Sites</a:t>
            </a:r>
          </a:p>
        </p:txBody>
      </p:sp>
      <p:pic>
        <p:nvPicPr>
          <p:cNvPr id="4" name="Picture 3">
            <a:extLst>
              <a:ext uri="{FF2B5EF4-FFF2-40B4-BE49-F238E27FC236}">
                <a16:creationId xmlns:a16="http://schemas.microsoft.com/office/drawing/2014/main" id="{A76F647E-EB01-CFD0-4329-8DE58C0D3569}"/>
              </a:ext>
            </a:extLst>
          </p:cNvPr>
          <p:cNvPicPr>
            <a:picLocks noChangeAspect="1"/>
          </p:cNvPicPr>
          <p:nvPr/>
        </p:nvPicPr>
        <p:blipFill>
          <a:blip r:embed="rId3"/>
          <a:stretch>
            <a:fillRect/>
          </a:stretch>
        </p:blipFill>
        <p:spPr>
          <a:xfrm>
            <a:off x="423071" y="2694039"/>
            <a:ext cx="11345858" cy="389770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different elements in this screenshot such as railways and Highways that all can affect launch sites.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3">
            <a:extLst>
              <a:ext uri="{FF2B5EF4-FFF2-40B4-BE49-F238E27FC236}">
                <a16:creationId xmlns:a16="http://schemas.microsoft.com/office/drawing/2014/main" id="{F0337C7E-0000-C4D6-522E-901C9B4BC8D2}"/>
              </a:ext>
            </a:extLst>
          </p:cNvPr>
          <p:cNvPicPr>
            <a:picLocks noChangeAspect="1"/>
          </p:cNvPicPr>
          <p:nvPr/>
        </p:nvPicPr>
        <p:blipFill>
          <a:blip r:embed="rId3"/>
          <a:stretch>
            <a:fillRect/>
          </a:stretch>
        </p:blipFill>
        <p:spPr>
          <a:xfrm>
            <a:off x="1069004" y="2578095"/>
            <a:ext cx="3510317" cy="254000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chart shows that the most successful launch site is KSC LC-39A</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 sites</a:t>
            </a:r>
          </a:p>
        </p:txBody>
      </p:sp>
      <p:pic>
        <p:nvPicPr>
          <p:cNvPr id="4" name="Picture 3">
            <a:extLst>
              <a:ext uri="{FF2B5EF4-FFF2-40B4-BE49-F238E27FC236}">
                <a16:creationId xmlns:a16="http://schemas.microsoft.com/office/drawing/2014/main" id="{D9C0D953-A854-2B18-DAEA-91E402E8F98C}"/>
              </a:ext>
            </a:extLst>
          </p:cNvPr>
          <p:cNvPicPr>
            <a:picLocks noChangeAspect="1"/>
          </p:cNvPicPr>
          <p:nvPr/>
        </p:nvPicPr>
        <p:blipFill>
          <a:blip r:embed="rId3"/>
          <a:stretch>
            <a:fillRect/>
          </a:stretch>
        </p:blipFill>
        <p:spPr>
          <a:xfrm>
            <a:off x="0" y="3537857"/>
            <a:ext cx="12192000" cy="332014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8322955"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Trying to compete with SpaceX. We looked into the available information to try to learn what we can about how the first stage of the rocket is successful or fails.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Is it possible to determine if the first stage of the rocket will land successfully or not, by using data science instead of rocket science.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pie chart is showing the success rate for this particular site.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Success rate</a:t>
            </a:r>
          </a:p>
        </p:txBody>
      </p:sp>
      <p:pic>
        <p:nvPicPr>
          <p:cNvPr id="4" name="Picture 3">
            <a:extLst>
              <a:ext uri="{FF2B5EF4-FFF2-40B4-BE49-F238E27FC236}">
                <a16:creationId xmlns:a16="http://schemas.microsoft.com/office/drawing/2014/main" id="{9E9983A0-884A-6A4D-F35F-CDE251B1B243}"/>
              </a:ext>
            </a:extLst>
          </p:cNvPr>
          <p:cNvPicPr>
            <a:picLocks noChangeAspect="1"/>
          </p:cNvPicPr>
          <p:nvPr/>
        </p:nvPicPr>
        <p:blipFill>
          <a:blip r:embed="rId3"/>
          <a:stretch>
            <a:fillRect/>
          </a:stretch>
        </p:blipFill>
        <p:spPr>
          <a:xfrm>
            <a:off x="0" y="3679541"/>
            <a:ext cx="12192000" cy="317845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Plots successful launch by Mass</a:t>
            </a:r>
          </a:p>
        </p:txBody>
      </p:sp>
      <p:pic>
        <p:nvPicPr>
          <p:cNvPr id="4" name="Picture 3">
            <a:extLst>
              <a:ext uri="{FF2B5EF4-FFF2-40B4-BE49-F238E27FC236}">
                <a16:creationId xmlns:a16="http://schemas.microsoft.com/office/drawing/2014/main" id="{8E5EB00C-6BB6-47CD-3C0E-C5A59A11A282}"/>
              </a:ext>
            </a:extLst>
          </p:cNvPr>
          <p:cNvPicPr>
            <a:picLocks noChangeAspect="1"/>
          </p:cNvPicPr>
          <p:nvPr/>
        </p:nvPicPr>
        <p:blipFill>
          <a:blip r:embed="rId3"/>
          <a:stretch>
            <a:fillRect/>
          </a:stretch>
        </p:blipFill>
        <p:spPr>
          <a:xfrm>
            <a:off x="0" y="3521520"/>
            <a:ext cx="12192000" cy="3336480"/>
          </a:xfrm>
          <a:prstGeom prst="rect">
            <a:avLst/>
          </a:prstGeom>
        </p:spPr>
      </p:pic>
      <p:pic>
        <p:nvPicPr>
          <p:cNvPr id="7" name="Picture 6">
            <a:extLst>
              <a:ext uri="{FF2B5EF4-FFF2-40B4-BE49-F238E27FC236}">
                <a16:creationId xmlns:a16="http://schemas.microsoft.com/office/drawing/2014/main" id="{94D9CBE7-4159-30B3-C60A-CA683C13C4A8}"/>
              </a:ext>
            </a:extLst>
          </p:cNvPr>
          <p:cNvPicPr>
            <a:picLocks noChangeAspect="1"/>
          </p:cNvPicPr>
          <p:nvPr/>
        </p:nvPicPr>
        <p:blipFill>
          <a:blip r:embed="rId4"/>
          <a:stretch>
            <a:fillRect/>
          </a:stretch>
        </p:blipFill>
        <p:spPr>
          <a:xfrm>
            <a:off x="0" y="1144588"/>
            <a:ext cx="12192000" cy="244716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best model is </a:t>
            </a:r>
            <a:r>
              <a:rPr lang="en-US" sz="2200" dirty="0" err="1">
                <a:solidFill>
                  <a:schemeClr val="accent3">
                    <a:lumMod val="25000"/>
                  </a:schemeClr>
                </a:solidFill>
                <a:latin typeface="Abadi"/>
              </a:rPr>
              <a:t>DecisionTree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1D606D0B-BF2F-2087-A3D9-45CE8677EA8E}"/>
              </a:ext>
            </a:extLst>
          </p:cNvPr>
          <p:cNvPicPr>
            <a:picLocks noChangeAspect="1"/>
          </p:cNvPicPr>
          <p:nvPr/>
        </p:nvPicPr>
        <p:blipFill>
          <a:blip r:embed="rId3"/>
          <a:stretch>
            <a:fillRect/>
          </a:stretch>
        </p:blipFill>
        <p:spPr>
          <a:xfrm>
            <a:off x="557178" y="4457673"/>
            <a:ext cx="9288171" cy="38105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matric for the decision tree classifier is showing that the classifier can distinguish between the different classes.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87EBE77-DE05-97BB-D189-C45DE6D866C6}"/>
              </a:ext>
            </a:extLst>
          </p:cNvPr>
          <p:cNvPicPr>
            <a:picLocks noChangeAspect="1"/>
          </p:cNvPicPr>
          <p:nvPr/>
        </p:nvPicPr>
        <p:blipFill>
          <a:blip r:embed="rId3"/>
          <a:stretch>
            <a:fillRect/>
          </a:stretch>
        </p:blipFill>
        <p:spPr>
          <a:xfrm>
            <a:off x="692417" y="3347418"/>
            <a:ext cx="4239217" cy="226726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by 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We first filtered the data, by getting rid of all Falcon 1 launches</a:t>
            </a:r>
          </a:p>
          <a:p>
            <a:pPr lvl="1">
              <a:lnSpc>
                <a:spcPct val="120000"/>
              </a:lnSpc>
              <a:spcBef>
                <a:spcPts val="1400"/>
              </a:spcBef>
            </a:pPr>
            <a:r>
              <a:rPr lang="en-US" sz="7600" dirty="0">
                <a:solidFill>
                  <a:schemeClr val="bg2">
                    <a:lumMod val="50000"/>
                  </a:schemeClr>
                </a:solidFill>
                <a:latin typeface="Abadi"/>
              </a:rPr>
              <a:t>We dealt with any missing values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Built, tuned and evaluated classification models to ensure the best results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lvl="1">
              <a:lnSpc>
                <a:spcPct val="100000"/>
              </a:lnSpc>
              <a:spcBef>
                <a:spcPts val="1400"/>
              </a:spcBef>
            </a:pPr>
            <a:r>
              <a:rPr lang="en-US" sz="1800" dirty="0">
                <a:solidFill>
                  <a:schemeClr val="accent3">
                    <a:lumMod val="25000"/>
                  </a:schemeClr>
                </a:solidFill>
                <a:latin typeface="Abadi" panose="020B0604020104020204" pitchFamily="34" charset="0"/>
              </a:rPr>
              <a:t>Data was collected by using </a:t>
            </a:r>
            <a:r>
              <a:rPr lang="en-US" sz="1800" dirty="0" err="1">
                <a:solidFill>
                  <a:schemeClr val="accent3">
                    <a:lumMod val="25000"/>
                  </a:schemeClr>
                </a:solidFill>
                <a:latin typeface="Abadi" panose="020B0604020104020204" pitchFamily="34" charset="0"/>
              </a:rPr>
              <a:t>webscrapping</a:t>
            </a:r>
            <a:r>
              <a:rPr lang="en-US" sz="1800" dirty="0">
                <a:solidFill>
                  <a:schemeClr val="accent3">
                    <a:lumMod val="25000"/>
                  </a:schemeClr>
                </a:solidFill>
                <a:latin typeface="Abadi" panose="020B0604020104020204" pitchFamily="34" charset="0"/>
              </a:rPr>
              <a:t> to find available information about the launches that SpaceX has completed. </a:t>
            </a:r>
          </a:p>
          <a:p>
            <a:pPr lvl="1">
              <a:lnSpc>
                <a:spcPct val="100000"/>
              </a:lnSpc>
              <a:spcBef>
                <a:spcPts val="1400"/>
              </a:spcBef>
            </a:pPr>
            <a:r>
              <a:rPr lang="en-US" sz="1800" dirty="0">
                <a:solidFill>
                  <a:schemeClr val="accent3">
                    <a:lumMod val="25000"/>
                  </a:schemeClr>
                </a:solidFill>
                <a:latin typeface="Abadi" panose="020B0604020104020204" pitchFamily="34" charset="0"/>
              </a:rPr>
              <a:t>By using both of these methods we were able to get the information we needed to complete this analysis.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used a get requestions to call the SpaceX data, then cleaned the data.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API </a:t>
            </a:r>
            <a:r>
              <a:rPr lang="en-US" sz="2200" dirty="0" err="1">
                <a:solidFill>
                  <a:schemeClr val="accent3">
                    <a:lumMod val="25000"/>
                  </a:schemeClr>
                </a:solidFill>
                <a:latin typeface="Abadi" panose="020B0604020104020204" pitchFamily="34" charset="0"/>
                <a:hlinkClick r:id="rId3"/>
              </a:rPr>
              <a:t>Github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val 1">
            <a:extLst>
              <a:ext uri="{FF2B5EF4-FFF2-40B4-BE49-F238E27FC236}">
                <a16:creationId xmlns:a16="http://schemas.microsoft.com/office/drawing/2014/main" id="{39D4BCBA-C19E-DB94-BF8C-03565C84F948}"/>
              </a:ext>
            </a:extLst>
          </p:cNvPr>
          <p:cNvSpPr/>
          <p:nvPr/>
        </p:nvSpPr>
        <p:spPr>
          <a:xfrm>
            <a:off x="5910262" y="1800225"/>
            <a:ext cx="1238864" cy="141492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Used Get request </a:t>
            </a:r>
          </a:p>
        </p:txBody>
      </p:sp>
      <p:sp>
        <p:nvSpPr>
          <p:cNvPr id="7" name="Oval 6">
            <a:extLst>
              <a:ext uri="{FF2B5EF4-FFF2-40B4-BE49-F238E27FC236}">
                <a16:creationId xmlns:a16="http://schemas.microsoft.com/office/drawing/2014/main" id="{9E813FCB-3833-D796-E0C8-60734C5E0577}"/>
              </a:ext>
            </a:extLst>
          </p:cNvPr>
          <p:cNvSpPr/>
          <p:nvPr/>
        </p:nvSpPr>
        <p:spPr>
          <a:xfrm>
            <a:off x="7599618" y="1806063"/>
            <a:ext cx="1238864" cy="141492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Used static response for JSON</a:t>
            </a:r>
          </a:p>
        </p:txBody>
      </p:sp>
      <p:sp>
        <p:nvSpPr>
          <p:cNvPr id="8" name="Oval 7">
            <a:extLst>
              <a:ext uri="{FF2B5EF4-FFF2-40B4-BE49-F238E27FC236}">
                <a16:creationId xmlns:a16="http://schemas.microsoft.com/office/drawing/2014/main" id="{E97C2626-0E1A-B4FE-A1C2-494DEEE9E399}"/>
              </a:ext>
            </a:extLst>
          </p:cNvPr>
          <p:cNvSpPr/>
          <p:nvPr/>
        </p:nvSpPr>
        <p:spPr>
          <a:xfrm>
            <a:off x="9251804" y="1827571"/>
            <a:ext cx="1376867" cy="160142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Decoded response and turned into a pd </a:t>
            </a:r>
            <a:r>
              <a:rPr lang="en-US" sz="1400" dirty="0" err="1"/>
              <a:t>dataframe</a:t>
            </a:r>
            <a:endParaRPr lang="en-US" sz="1400" dirty="0"/>
          </a:p>
        </p:txBody>
      </p:sp>
      <p:sp>
        <p:nvSpPr>
          <p:cNvPr id="9" name="Oval 8">
            <a:extLst>
              <a:ext uri="{FF2B5EF4-FFF2-40B4-BE49-F238E27FC236}">
                <a16:creationId xmlns:a16="http://schemas.microsoft.com/office/drawing/2014/main" id="{BB7B0F08-EFD4-C2A8-A265-C27194EB8A92}"/>
              </a:ext>
            </a:extLst>
          </p:cNvPr>
          <p:cNvSpPr/>
          <p:nvPr/>
        </p:nvSpPr>
        <p:spPr>
          <a:xfrm>
            <a:off x="5910262" y="3429000"/>
            <a:ext cx="1376867" cy="160142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Constructed Dataset &amp; Combined columns into </a:t>
            </a:r>
            <a:r>
              <a:rPr lang="en-US" sz="1400" dirty="0" err="1"/>
              <a:t>Dict</a:t>
            </a:r>
            <a:endParaRPr lang="en-US" sz="1400" dirty="0"/>
          </a:p>
        </p:txBody>
      </p:sp>
      <p:sp>
        <p:nvSpPr>
          <p:cNvPr id="10" name="Oval 9">
            <a:extLst>
              <a:ext uri="{FF2B5EF4-FFF2-40B4-BE49-F238E27FC236}">
                <a16:creationId xmlns:a16="http://schemas.microsoft.com/office/drawing/2014/main" id="{F0849742-0501-CCB1-3402-10280E611F61}"/>
              </a:ext>
            </a:extLst>
          </p:cNvPr>
          <p:cNvSpPr/>
          <p:nvPr/>
        </p:nvSpPr>
        <p:spPr>
          <a:xfrm>
            <a:off x="7736390" y="3581400"/>
            <a:ext cx="1376867" cy="160142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Filtered to include only Falcon 9 Launches</a:t>
            </a:r>
          </a:p>
        </p:txBody>
      </p:sp>
      <p:sp>
        <p:nvSpPr>
          <p:cNvPr id="11" name="Oval 10">
            <a:extLst>
              <a:ext uri="{FF2B5EF4-FFF2-40B4-BE49-F238E27FC236}">
                <a16:creationId xmlns:a16="http://schemas.microsoft.com/office/drawing/2014/main" id="{2534130A-BCEA-E563-9650-BCCE51D02F58}"/>
              </a:ext>
            </a:extLst>
          </p:cNvPr>
          <p:cNvSpPr/>
          <p:nvPr/>
        </p:nvSpPr>
        <p:spPr>
          <a:xfrm>
            <a:off x="9530592" y="3581399"/>
            <a:ext cx="1376867" cy="160142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Delt with Missing Values</a:t>
            </a:r>
          </a:p>
        </p:txBody>
      </p:sp>
      <p:sp>
        <p:nvSpPr>
          <p:cNvPr id="12" name="Arrow: Right 11">
            <a:extLst>
              <a:ext uri="{FF2B5EF4-FFF2-40B4-BE49-F238E27FC236}">
                <a16:creationId xmlns:a16="http://schemas.microsoft.com/office/drawing/2014/main" id="{5D81BFCE-9313-9934-5E66-F74CD435237F}"/>
              </a:ext>
            </a:extLst>
          </p:cNvPr>
          <p:cNvSpPr/>
          <p:nvPr/>
        </p:nvSpPr>
        <p:spPr>
          <a:xfrm>
            <a:off x="6903035" y="224223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B17EF34-7C9C-4D73-E232-9003F00D50C8}"/>
              </a:ext>
            </a:extLst>
          </p:cNvPr>
          <p:cNvSpPr/>
          <p:nvPr/>
        </p:nvSpPr>
        <p:spPr>
          <a:xfrm>
            <a:off x="8589902" y="214365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D9E453C-7460-E052-21E4-97353651E5CE}"/>
              </a:ext>
            </a:extLst>
          </p:cNvPr>
          <p:cNvSpPr/>
          <p:nvPr/>
        </p:nvSpPr>
        <p:spPr>
          <a:xfrm rot="10487302">
            <a:off x="6858423" y="3063401"/>
            <a:ext cx="261064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C469983C-5C39-EC21-AB1C-78FFF6B3C44F}"/>
              </a:ext>
            </a:extLst>
          </p:cNvPr>
          <p:cNvSpPr/>
          <p:nvPr/>
        </p:nvSpPr>
        <p:spPr>
          <a:xfrm>
            <a:off x="7022556" y="398739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13E8108C-13BF-BB87-C89B-66A4A739865C}"/>
              </a:ext>
            </a:extLst>
          </p:cNvPr>
          <p:cNvSpPr/>
          <p:nvPr/>
        </p:nvSpPr>
        <p:spPr>
          <a:xfrm>
            <a:off x="8855955" y="413358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a:t>
            </a:r>
            <a:r>
              <a:rPr lang="en-US" sz="2200" dirty="0" err="1">
                <a:solidFill>
                  <a:schemeClr val="accent3">
                    <a:lumMod val="25000"/>
                  </a:schemeClr>
                </a:solidFill>
                <a:latin typeface="Abadi"/>
              </a:rPr>
              <a:t>webscrapping</a:t>
            </a:r>
            <a:r>
              <a:rPr lang="en-US" sz="2200" dirty="0">
                <a:solidFill>
                  <a:schemeClr val="accent3">
                    <a:lumMod val="25000"/>
                  </a:schemeClr>
                </a:solidFill>
                <a:latin typeface="Abadi"/>
              </a:rPr>
              <a:t> to get the falcon 9 launch records using </a:t>
            </a:r>
            <a:r>
              <a:rPr lang="en-US" sz="2200" dirty="0" err="1">
                <a:solidFill>
                  <a:schemeClr val="accent3">
                    <a:lumMod val="25000"/>
                  </a:schemeClr>
                </a:solidFill>
                <a:latin typeface="Abadi"/>
              </a:rPr>
              <a:t>BeautifulSoup</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Web scraping lab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748981" y="1792288"/>
            <a:ext cx="6622281"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Slide Number Placeholder 5">
            <a:extLst>
              <a:ext uri="{FF2B5EF4-FFF2-40B4-BE49-F238E27FC236}">
                <a16:creationId xmlns:a16="http://schemas.microsoft.com/office/drawing/2014/main" id="{1F6C8E6B-2549-07CB-20DA-A022C6AB5E8D}"/>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9</a:t>
            </a:fld>
            <a:endParaRPr lang="en-US"/>
          </a:p>
        </p:txBody>
      </p:sp>
      <p:sp>
        <p:nvSpPr>
          <p:cNvPr id="7" name="Oval 6">
            <a:extLst>
              <a:ext uri="{FF2B5EF4-FFF2-40B4-BE49-F238E27FC236}">
                <a16:creationId xmlns:a16="http://schemas.microsoft.com/office/drawing/2014/main" id="{FA3C0768-E64F-0CF8-0B82-D4089B369697}"/>
              </a:ext>
            </a:extLst>
          </p:cNvPr>
          <p:cNvSpPr/>
          <p:nvPr/>
        </p:nvSpPr>
        <p:spPr>
          <a:xfrm>
            <a:off x="5910262" y="1801761"/>
            <a:ext cx="2153265" cy="13666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Used Web scrapping to Gather information </a:t>
            </a:r>
          </a:p>
        </p:txBody>
      </p:sp>
      <p:sp>
        <p:nvSpPr>
          <p:cNvPr id="8" name="Oval 7">
            <a:extLst>
              <a:ext uri="{FF2B5EF4-FFF2-40B4-BE49-F238E27FC236}">
                <a16:creationId xmlns:a16="http://schemas.microsoft.com/office/drawing/2014/main" id="{052531E1-DF27-A7BA-6E27-0E2183388234}"/>
              </a:ext>
            </a:extLst>
          </p:cNvPr>
          <p:cNvSpPr/>
          <p:nvPr/>
        </p:nvSpPr>
        <p:spPr>
          <a:xfrm>
            <a:off x="9239242" y="1946891"/>
            <a:ext cx="2153265" cy="144534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Using Python we decoded the response into a .JSON </a:t>
            </a:r>
          </a:p>
          <a:p>
            <a:pPr algn="ctr"/>
            <a:endParaRPr lang="en-US" sz="1400" dirty="0"/>
          </a:p>
        </p:txBody>
      </p:sp>
      <p:sp>
        <p:nvSpPr>
          <p:cNvPr id="9" name="Oval 8">
            <a:extLst>
              <a:ext uri="{FF2B5EF4-FFF2-40B4-BE49-F238E27FC236}">
                <a16:creationId xmlns:a16="http://schemas.microsoft.com/office/drawing/2014/main" id="{43ED8DE3-01D9-CA14-CF3A-8649797AF97B}"/>
              </a:ext>
            </a:extLst>
          </p:cNvPr>
          <p:cNvSpPr/>
          <p:nvPr/>
        </p:nvSpPr>
        <p:spPr>
          <a:xfrm>
            <a:off x="7275871" y="3565910"/>
            <a:ext cx="1964973" cy="16090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Created a </a:t>
            </a:r>
            <a:r>
              <a:rPr lang="en-US" sz="1200" dirty="0" err="1"/>
              <a:t>dataframe</a:t>
            </a:r>
            <a:r>
              <a:rPr lang="en-US" sz="1200" dirty="0"/>
              <a:t> from the dictionary</a:t>
            </a:r>
          </a:p>
          <a:p>
            <a:pPr algn="ctr"/>
            <a:r>
              <a:rPr lang="en-US" sz="1200" dirty="0"/>
              <a:t>Then </a:t>
            </a:r>
            <a:r>
              <a:rPr lang="en-US" sz="1200" dirty="0" err="1"/>
              <a:t>filitered</a:t>
            </a:r>
            <a:r>
              <a:rPr lang="en-US" sz="1200" dirty="0"/>
              <a:t> to only include Flacon 9 Launches</a:t>
            </a:r>
          </a:p>
          <a:p>
            <a:pPr algn="ctr"/>
            <a:endParaRPr lang="en-US" sz="1200" dirty="0"/>
          </a:p>
          <a:p>
            <a:pPr algn="ctr"/>
            <a:endParaRPr lang="en-US" sz="1200" dirty="0"/>
          </a:p>
        </p:txBody>
      </p:sp>
      <p:sp>
        <p:nvSpPr>
          <p:cNvPr id="10" name="Oval 9">
            <a:extLst>
              <a:ext uri="{FF2B5EF4-FFF2-40B4-BE49-F238E27FC236}">
                <a16:creationId xmlns:a16="http://schemas.microsoft.com/office/drawing/2014/main" id="{7611FE83-3195-9E9C-6798-48CF494B08AC}"/>
              </a:ext>
            </a:extLst>
          </p:cNvPr>
          <p:cNvSpPr/>
          <p:nvPr/>
        </p:nvSpPr>
        <p:spPr>
          <a:xfrm>
            <a:off x="4854649" y="3633505"/>
            <a:ext cx="2153265" cy="144534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Replaced missing values w/.mean()</a:t>
            </a:r>
          </a:p>
        </p:txBody>
      </p:sp>
      <p:sp>
        <p:nvSpPr>
          <p:cNvPr id="12" name="Arrow: Right 11">
            <a:extLst>
              <a:ext uri="{FF2B5EF4-FFF2-40B4-BE49-F238E27FC236}">
                <a16:creationId xmlns:a16="http://schemas.microsoft.com/office/drawing/2014/main" id="{003E769D-6AA6-41A6-5005-FDC4EB357466}"/>
              </a:ext>
            </a:extLst>
          </p:cNvPr>
          <p:cNvSpPr/>
          <p:nvPr/>
        </p:nvSpPr>
        <p:spPr>
          <a:xfrm>
            <a:off x="8172458" y="224278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326AC5EB-F24E-B69A-CCFE-E50C9A2ED7D0}"/>
              </a:ext>
            </a:extLst>
          </p:cNvPr>
          <p:cNvSpPr/>
          <p:nvPr/>
        </p:nvSpPr>
        <p:spPr>
          <a:xfrm rot="5400000">
            <a:off x="9345822" y="3238881"/>
            <a:ext cx="64536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2F22F04E-37E8-0F82-450E-11947C9F9977}"/>
              </a:ext>
            </a:extLst>
          </p:cNvPr>
          <p:cNvSpPr/>
          <p:nvPr/>
        </p:nvSpPr>
        <p:spPr>
          <a:xfrm rot="10800000">
            <a:off x="8919567" y="422542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DE9B5B6-3F8A-C120-5590-0C1D9582812A}"/>
              </a:ext>
            </a:extLst>
          </p:cNvPr>
          <p:cNvSpPr/>
          <p:nvPr/>
        </p:nvSpPr>
        <p:spPr>
          <a:xfrm>
            <a:off x="9426188" y="3529737"/>
            <a:ext cx="2153265" cy="16814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Constructed data we have into a dictionary</a:t>
            </a:r>
          </a:p>
        </p:txBody>
      </p:sp>
      <p:sp>
        <p:nvSpPr>
          <p:cNvPr id="18" name="Arrow: Right 17">
            <a:extLst>
              <a:ext uri="{FF2B5EF4-FFF2-40B4-BE49-F238E27FC236}">
                <a16:creationId xmlns:a16="http://schemas.microsoft.com/office/drawing/2014/main" id="{7910C072-5549-EDEE-CBF0-0EFFF7A344AF}"/>
              </a:ext>
            </a:extLst>
          </p:cNvPr>
          <p:cNvSpPr/>
          <p:nvPr/>
        </p:nvSpPr>
        <p:spPr>
          <a:xfrm rot="10800000">
            <a:off x="6601323" y="413551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FEBAFA7-416A-B34F-DB5B-65DD68ED8833}"/>
              </a:ext>
            </a:extLst>
          </p:cNvPr>
          <p:cNvSpPr/>
          <p:nvPr/>
        </p:nvSpPr>
        <p:spPr>
          <a:xfrm>
            <a:off x="4893680" y="5323240"/>
            <a:ext cx="2153265" cy="144534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Exported to a CSV</a:t>
            </a:r>
          </a:p>
        </p:txBody>
      </p:sp>
      <p:sp>
        <p:nvSpPr>
          <p:cNvPr id="20" name="Arrow: Right 19">
            <a:extLst>
              <a:ext uri="{FF2B5EF4-FFF2-40B4-BE49-F238E27FC236}">
                <a16:creationId xmlns:a16="http://schemas.microsoft.com/office/drawing/2014/main" id="{FA1C1EE2-318D-228C-EF6C-DE5A72D3A13C}"/>
              </a:ext>
            </a:extLst>
          </p:cNvPr>
          <p:cNvSpPr/>
          <p:nvPr/>
        </p:nvSpPr>
        <p:spPr>
          <a:xfrm rot="5400000">
            <a:off x="5587580" y="4934633"/>
            <a:ext cx="64536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215</TotalTime>
  <Words>1451</Words>
  <Application>Microsoft Office PowerPoint</Application>
  <PresentationFormat>Widescreen</PresentationFormat>
  <Paragraphs>245</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Brandon Beddes</cp:lastModifiedBy>
  <cp:revision>199</cp:revision>
  <dcterms:created xsi:type="dcterms:W3CDTF">2021-04-29T18:58:34Z</dcterms:created>
  <dcterms:modified xsi:type="dcterms:W3CDTF">2022-11-11T20:27:58Z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